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145706151" r:id="rId5"/>
    <p:sldId id="2145706152" r:id="rId6"/>
    <p:sldId id="2145706153" r:id="rId7"/>
    <p:sldId id="2145706155" r:id="rId8"/>
    <p:sldId id="2145706154" r:id="rId9"/>
    <p:sldId id="2145706156" r:id="rId10"/>
    <p:sldId id="2145706158" r:id="rId11"/>
    <p:sldId id="2145706157" r:id="rId12"/>
    <p:sldId id="2145706160" r:id="rId13"/>
    <p:sldId id="2145706163" r:id="rId14"/>
    <p:sldId id="2145706161" r:id="rId15"/>
    <p:sldId id="2145706162"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74E00D-8B73-2516-7A0A-4C1B4B962182}" name="Brandjes, Lou" initials="BL" userId="S::lou.brandjes@overmorgen.nl::49a464c2-5f72-4255-81fa-371f620157a9" providerId="AD"/>
  <p188:author id="{E9FA3183-B577-1322-42BF-0E6A1DCAAF44}" name="Koster, Max" initials="KM" userId="S::max.koster@overmorgen.nl::b122b377-6326-4a1d-beba-29e3407ea3da" providerId="AD"/>
  <p188:author id="{F0FE42E4-8A0A-CB15-0D77-F6C5E3165B08}" name="Gunnink, Sophie" initials="GS" userId="S::sophie.gunnink@overmorgen.nl::668b76c7-6687-4267-9302-0ff64b7614d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1B3CFF-0A88-40F0-AA98-5EB20FE12CCD}" v="3223" dt="2023-05-23T14:19:02.518"/>
    <p1510:client id="{5A4CFD48-B1DB-479B-BDE9-4924CD16B8DD}" v="582" dt="2023-05-23T13:20:32.741"/>
    <p1510:client id="{6CC5F251-ACD8-4255-B69E-AB4310224AD6}" v="1" vWet="3" dt="2023-05-23T13:00:12.7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CCFDB1-9E42-4032-AD33-5675DE6E251D}" type="datetimeFigureOut">
              <a:rPr lang="nl-NL" smtClean="0"/>
              <a:t>20-9-2023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72312-B8F9-4421-A7EC-855B7D8E0BB3}" type="slidenum">
              <a:rPr lang="nl-NL" smtClean="0"/>
              <a:t>‹#›</a:t>
            </a:fld>
            <a:endParaRPr lang="nl-NL"/>
          </a:p>
        </p:txBody>
      </p:sp>
    </p:spTree>
    <p:extLst>
      <p:ext uri="{BB962C8B-B14F-4D97-AF65-F5344CB8AC3E}">
        <p14:creationId xmlns:p14="http://schemas.microsoft.com/office/powerpoint/2010/main" val="1503754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a:t>De </a:t>
            </a:r>
            <a:r>
              <a:rPr lang="en-US" err="1"/>
              <a:t>begeleiders</a:t>
            </a:r>
            <a:r>
              <a:rPr lang="en-US"/>
              <a:t> </a:t>
            </a:r>
            <a:r>
              <a:rPr lang="en-US" err="1"/>
              <a:t>maken</a:t>
            </a:r>
            <a:r>
              <a:rPr lang="en-US"/>
              <a:t> in de </a:t>
            </a:r>
            <a:r>
              <a:rPr lang="en-US" err="1"/>
              <a:t>pauze</a:t>
            </a:r>
            <a:r>
              <a:rPr lang="en-US"/>
              <a:t> </a:t>
            </a:r>
            <a:r>
              <a:rPr lang="en-US" err="1"/>
              <a:t>een</a:t>
            </a:r>
            <a:r>
              <a:rPr lang="en-US"/>
              <a:t> quick overview van de rode </a:t>
            </a:r>
            <a:r>
              <a:rPr lang="en-US" err="1"/>
              <a:t>draad</a:t>
            </a:r>
            <a:r>
              <a:rPr lang="en-US"/>
              <a:t> </a:t>
            </a:r>
            <a:r>
              <a:rPr lang="en-US" err="1"/>
              <a:t>en</a:t>
            </a:r>
            <a:r>
              <a:rPr lang="en-US"/>
              <a:t> de </a:t>
            </a:r>
            <a:r>
              <a:rPr lang="en-US" err="1"/>
              <a:t>grootste</a:t>
            </a:r>
            <a:r>
              <a:rPr lang="en-US"/>
              <a:t> </a:t>
            </a:r>
            <a:r>
              <a:rPr lang="en-US" err="1"/>
              <a:t>verschillen</a:t>
            </a:r>
            <a:r>
              <a:rPr lang="en-US"/>
              <a:t> </a:t>
            </a:r>
            <a:r>
              <a:rPr lang="en-US" err="1"/>
              <a:t>tussen</a:t>
            </a:r>
            <a:r>
              <a:rPr lang="en-US"/>
              <a:t> de </a:t>
            </a:r>
            <a:r>
              <a:rPr lang="en-US" err="1"/>
              <a:t>gemeenten</a:t>
            </a:r>
            <a:r>
              <a:rPr lang="en-US"/>
              <a:t>. </a:t>
            </a:r>
            <a:endParaRPr lang="nl-NL"/>
          </a:p>
        </p:txBody>
      </p:sp>
      <p:sp>
        <p:nvSpPr>
          <p:cNvPr id="4" name="Tijdelijke aanduiding voor dianummer 3"/>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a:ln>
                  <a:noFill/>
                </a:ln>
                <a:solidFill>
                  <a:srgbClr val="000000"/>
                </a:solidFill>
                <a:effectLst/>
                <a:uLnTx/>
                <a:uFillTx/>
                <a:latin typeface="Palatino Linotype"/>
                <a:ea typeface="Palatino Linotype"/>
                <a:cs typeface="Palatino Linotype"/>
                <a:sym typeface="Palatino Linotype"/>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nl-NL" sz="1200" b="0" i="0" u="none" strike="noStrike" kern="0" cap="none" spc="0" normalizeH="0" baseline="0" noProof="0">
              <a:ln>
                <a:noFill/>
              </a:ln>
              <a:solidFill>
                <a:srgbClr val="000000"/>
              </a:solidFill>
              <a:effectLst/>
              <a:uLnTx/>
              <a:uFillTx/>
              <a:latin typeface="Palatino Linotype"/>
              <a:ea typeface="Palatino Linotype"/>
              <a:cs typeface="Palatino Linotype"/>
              <a:sym typeface="Palatino Linotype"/>
            </a:endParaRPr>
          </a:p>
        </p:txBody>
      </p:sp>
    </p:spTree>
    <p:extLst>
      <p:ext uri="{BB962C8B-B14F-4D97-AF65-F5344CB8AC3E}">
        <p14:creationId xmlns:p14="http://schemas.microsoft.com/office/powerpoint/2010/main" val="2210658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Bron ophoging grens Warmtefonds: </a:t>
            </a:r>
          </a:p>
          <a:p>
            <a:pPr marL="171450" indent="-171450">
              <a:buFontTx/>
              <a:buChar char="-"/>
            </a:pPr>
            <a:r>
              <a:rPr lang="nl-NL"/>
              <a:t>https://www.rijksoverheid.nl/actueel/nieuws/2023/05/01/warmtepomp-de-norm-vanaf-2026-goed-voor-klimaat-en-de-energierekening</a:t>
            </a:r>
          </a:p>
          <a:p>
            <a:pPr marL="171450" indent="-171450">
              <a:buFontTx/>
              <a:buChar char="-"/>
            </a:pPr>
            <a:r>
              <a:rPr lang="nl-NL"/>
              <a:t>IBO Klimaatfiche</a:t>
            </a:r>
          </a:p>
        </p:txBody>
      </p:sp>
      <p:sp>
        <p:nvSpPr>
          <p:cNvPr id="4" name="Tijdelijke aanduiding voor dianummer 3"/>
          <p:cNvSpPr>
            <a:spLocks noGrp="1"/>
          </p:cNvSpPr>
          <p:nvPr>
            <p:ph type="sldNum" sz="quarter" idx="5"/>
          </p:nvPr>
        </p:nvSpPr>
        <p:spPr/>
        <p:txBody>
          <a:bodyPr/>
          <a:lstStyle/>
          <a:p>
            <a:fld id="{C6872312-B8F9-4421-A7EC-855B7D8E0BB3}" type="slidenum">
              <a:rPr lang="nl-NL" smtClean="0"/>
              <a:t>10</a:t>
            </a:fld>
            <a:endParaRPr lang="nl-NL"/>
          </a:p>
        </p:txBody>
      </p:sp>
    </p:spTree>
    <p:extLst>
      <p:ext uri="{BB962C8B-B14F-4D97-AF65-F5344CB8AC3E}">
        <p14:creationId xmlns:p14="http://schemas.microsoft.com/office/powerpoint/2010/main" val="1368859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s://www.overmorgen.nl/" TargetMode="External"/><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Agenda of inhoudsopgave">
  <p:cSld name="Agenda of inhoudsopgave">
    <p:spTree>
      <p:nvGrpSpPr>
        <p:cNvPr id="1" name="Shape 23"/>
        <p:cNvGrpSpPr/>
        <p:nvPr/>
      </p:nvGrpSpPr>
      <p:grpSpPr>
        <a:xfrm>
          <a:off x="0" y="0"/>
          <a:ext cx="0" cy="0"/>
          <a:chOff x="0" y="0"/>
          <a:chExt cx="0" cy="0"/>
        </a:xfrm>
      </p:grpSpPr>
      <p:sp>
        <p:nvSpPr>
          <p:cNvPr id="24" name="Google Shape;24;p21"/>
          <p:cNvSpPr txBox="1">
            <a:spLocks noGrp="1"/>
          </p:cNvSpPr>
          <p:nvPr>
            <p:ph type="body" idx="1"/>
          </p:nvPr>
        </p:nvSpPr>
        <p:spPr>
          <a:xfrm>
            <a:off x="3079104" y="1706400"/>
            <a:ext cx="8741422" cy="4460400"/>
          </a:xfrm>
          <a:prstGeom prst="rect">
            <a:avLst/>
          </a:prstGeom>
          <a:noFill/>
          <a:ln>
            <a:noFill/>
          </a:ln>
        </p:spPr>
        <p:txBody>
          <a:bodyPr spcFirstLastPara="1" wrap="square" lIns="0" tIns="0" rIns="0" bIns="0" anchor="t" anchorCtr="0">
            <a:noAutofit/>
          </a:bodyPr>
          <a:lstStyle>
            <a:lvl1pPr marL="457200" lvl="0" indent="-355600" algn="l">
              <a:lnSpc>
                <a:spcPct val="100000"/>
              </a:lnSpc>
              <a:spcBef>
                <a:spcPts val="0"/>
              </a:spcBef>
              <a:spcAft>
                <a:spcPts val="0"/>
              </a:spcAft>
              <a:buClr>
                <a:schemeClr val="dk1"/>
              </a:buClr>
              <a:buSzPts val="2000"/>
              <a:buFont typeface="Palatino Linotype"/>
              <a:buChar char="•"/>
              <a:defRPr/>
            </a:lvl1pPr>
            <a:lvl2pPr marL="914400" lvl="1" indent="-320040" algn="l">
              <a:lnSpc>
                <a:spcPct val="100000"/>
              </a:lnSpc>
              <a:spcBef>
                <a:spcPts val="600"/>
              </a:spcBef>
              <a:spcAft>
                <a:spcPts val="0"/>
              </a:spcAft>
              <a:buClr>
                <a:schemeClr val="dk1"/>
              </a:buClr>
              <a:buSzPts val="1440"/>
              <a:buFont typeface="Palatino Linotype"/>
              <a:buChar char="•"/>
              <a:defRPr/>
            </a:lvl2pPr>
            <a:lvl3pPr marL="1371600" lvl="2" indent="-309880" algn="l">
              <a:lnSpc>
                <a:spcPct val="100000"/>
              </a:lnSpc>
              <a:spcBef>
                <a:spcPts val="600"/>
              </a:spcBef>
              <a:spcAft>
                <a:spcPts val="0"/>
              </a:spcAft>
              <a:buClr>
                <a:schemeClr val="dk1"/>
              </a:buClr>
              <a:buSzPts val="1280"/>
              <a:buFont typeface="Palatino Linotype"/>
              <a:buChar char="•"/>
              <a:defRPr/>
            </a:lvl3pPr>
            <a:lvl4pPr marL="1828800" lvl="3" indent="-299719" algn="l">
              <a:lnSpc>
                <a:spcPct val="100000"/>
              </a:lnSpc>
              <a:spcBef>
                <a:spcPts val="600"/>
              </a:spcBef>
              <a:spcAft>
                <a:spcPts val="0"/>
              </a:spcAft>
              <a:buClr>
                <a:schemeClr val="dk1"/>
              </a:buClr>
              <a:buSzPts val="1120"/>
              <a:buFont typeface="Palatino Linotype"/>
              <a:buChar char="•"/>
              <a:defRPr/>
            </a:lvl4pPr>
            <a:lvl5pPr marL="2286000" lvl="4" indent="-289560" algn="l">
              <a:lnSpc>
                <a:spcPct val="100000"/>
              </a:lnSpc>
              <a:spcBef>
                <a:spcPts val="600"/>
              </a:spcBef>
              <a:spcAft>
                <a:spcPts val="0"/>
              </a:spcAft>
              <a:buClr>
                <a:schemeClr val="dk1"/>
              </a:buClr>
              <a:buSzPts val="960"/>
              <a:buFont typeface="Palatino Linotype"/>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5" name="Google Shape;25;p21"/>
          <p:cNvPicPr preferRelativeResize="0">
            <a:picLocks noGrp="1"/>
          </p:cNvPicPr>
          <p:nvPr>
            <p:ph type="pic" idx="2"/>
          </p:nvPr>
        </p:nvPicPr>
        <p:blipFill/>
        <p:spPr>
          <a:xfrm>
            <a:off x="-545" y="373609"/>
            <a:ext cx="2837051" cy="5792241"/>
          </a:xfrm>
          <a:prstGeom prst="rect">
            <a:avLst/>
          </a:prstGeom>
          <a:blipFill rotWithShape="1">
            <a:blip r:embed="rId2">
              <a:alphaModFix/>
            </a:blip>
            <a:stretch>
              <a:fillRect/>
            </a:stretch>
          </a:blipFill>
          <a:ln>
            <a:noFill/>
          </a:ln>
        </p:spPr>
      </p:pic>
      <p:sp>
        <p:nvSpPr>
          <p:cNvPr id="26" name="Google Shape;26;p21"/>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1"/>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1"/>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29" name="Google Shape;29;p21"/>
          <p:cNvSpPr txBox="1">
            <a:spLocks noGrp="1"/>
          </p:cNvSpPr>
          <p:nvPr>
            <p:ph type="title"/>
          </p:nvPr>
        </p:nvSpPr>
        <p:spPr>
          <a:xfrm>
            <a:off x="3079102" y="373609"/>
            <a:ext cx="8741423"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3591608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3 beelden">
  <p:cSld name="3 beelden">
    <p:spTree>
      <p:nvGrpSpPr>
        <p:cNvPr id="1" name="Shape 99"/>
        <p:cNvGrpSpPr/>
        <p:nvPr/>
      </p:nvGrpSpPr>
      <p:grpSpPr>
        <a:xfrm>
          <a:off x="0" y="0"/>
          <a:ext cx="0" cy="0"/>
          <a:chOff x="0" y="0"/>
          <a:chExt cx="0" cy="0"/>
        </a:xfrm>
      </p:grpSpPr>
      <p:sp>
        <p:nvSpPr>
          <p:cNvPr id="100" name="Google Shape;100;p32"/>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32"/>
          <p:cNvSpPr>
            <a:spLocks noGrp="1"/>
          </p:cNvSpPr>
          <p:nvPr>
            <p:ph type="pic" idx="2"/>
          </p:nvPr>
        </p:nvSpPr>
        <p:spPr>
          <a:xfrm>
            <a:off x="378824" y="1706400"/>
            <a:ext cx="3463616" cy="2105055"/>
          </a:xfrm>
          <a:prstGeom prst="rect">
            <a:avLst/>
          </a:prstGeom>
          <a:noFill/>
          <a:ln>
            <a:noFill/>
          </a:ln>
        </p:spPr>
      </p:sp>
      <p:sp>
        <p:nvSpPr>
          <p:cNvPr id="102" name="Google Shape;102;p32"/>
          <p:cNvSpPr>
            <a:spLocks noGrp="1"/>
          </p:cNvSpPr>
          <p:nvPr>
            <p:ph type="pic" idx="3"/>
          </p:nvPr>
        </p:nvSpPr>
        <p:spPr>
          <a:xfrm>
            <a:off x="4364189" y="1706400"/>
            <a:ext cx="3463616" cy="2105055"/>
          </a:xfrm>
          <a:prstGeom prst="rect">
            <a:avLst/>
          </a:prstGeom>
          <a:noFill/>
          <a:ln>
            <a:noFill/>
          </a:ln>
        </p:spPr>
      </p:sp>
      <p:sp>
        <p:nvSpPr>
          <p:cNvPr id="103" name="Google Shape;103;p32"/>
          <p:cNvSpPr>
            <a:spLocks noGrp="1"/>
          </p:cNvSpPr>
          <p:nvPr>
            <p:ph type="pic" idx="4"/>
          </p:nvPr>
        </p:nvSpPr>
        <p:spPr>
          <a:xfrm>
            <a:off x="8349554" y="1706400"/>
            <a:ext cx="3463616" cy="2105055"/>
          </a:xfrm>
          <a:prstGeom prst="rect">
            <a:avLst/>
          </a:prstGeom>
          <a:noFill/>
          <a:ln>
            <a:noFill/>
          </a:ln>
        </p:spPr>
      </p:sp>
      <p:sp>
        <p:nvSpPr>
          <p:cNvPr id="104" name="Google Shape;104;p32"/>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32"/>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32"/>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107" name="Google Shape;107;p32"/>
          <p:cNvSpPr txBox="1">
            <a:spLocks noGrp="1"/>
          </p:cNvSpPr>
          <p:nvPr>
            <p:ph type="body" idx="1"/>
          </p:nvPr>
        </p:nvSpPr>
        <p:spPr>
          <a:xfrm>
            <a:off x="378001"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8" name="Google Shape;108;p32"/>
          <p:cNvSpPr txBox="1">
            <a:spLocks noGrp="1"/>
          </p:cNvSpPr>
          <p:nvPr>
            <p:ph type="body" idx="5"/>
          </p:nvPr>
        </p:nvSpPr>
        <p:spPr>
          <a:xfrm>
            <a:off x="4364189"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9" name="Google Shape;109;p32"/>
          <p:cNvSpPr txBox="1">
            <a:spLocks noGrp="1"/>
          </p:cNvSpPr>
          <p:nvPr>
            <p:ph type="body" idx="6"/>
          </p:nvPr>
        </p:nvSpPr>
        <p:spPr>
          <a:xfrm>
            <a:off x="8345797" y="3987800"/>
            <a:ext cx="3463616"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613058850"/>
      </p:ext>
    </p:extLst>
  </p:cSld>
  <p:clrMapOvr>
    <a:masterClrMapping/>
  </p:clrMapOvr>
  <p:extLst>
    <p:ext uri="{DCECCB84-F9BA-43D5-87BE-67443E8EF086}">
      <p15:sldGuideLst xmlns:p15="http://schemas.microsoft.com/office/powerpoint/2012/main">
        <p15:guide id="1" pos="3749">
          <p15:clr>
            <a:srgbClr val="FBAE40"/>
          </p15:clr>
        </p15:guide>
        <p15:guide id="2" pos="393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Contact">
  <p:cSld name="Contact">
    <p:spTree>
      <p:nvGrpSpPr>
        <p:cNvPr id="1" name="Shape 110"/>
        <p:cNvGrpSpPr/>
        <p:nvPr/>
      </p:nvGrpSpPr>
      <p:grpSpPr>
        <a:xfrm>
          <a:off x="0" y="0"/>
          <a:ext cx="0" cy="0"/>
          <a:chOff x="0" y="0"/>
          <a:chExt cx="0" cy="0"/>
        </a:xfrm>
      </p:grpSpPr>
      <p:sp>
        <p:nvSpPr>
          <p:cNvPr id="111" name="Google Shape;111;p33"/>
          <p:cNvSpPr>
            <a:spLocks noGrp="1"/>
          </p:cNvSpPr>
          <p:nvPr>
            <p:ph type="pic" idx="2"/>
          </p:nvPr>
        </p:nvSpPr>
        <p:spPr>
          <a:xfrm>
            <a:off x="6238875" y="520701"/>
            <a:ext cx="5953125" cy="5645150"/>
          </a:xfrm>
          <a:prstGeom prst="rect">
            <a:avLst/>
          </a:prstGeom>
          <a:noFill/>
          <a:ln>
            <a:noFill/>
          </a:ln>
        </p:spPr>
      </p:sp>
      <p:sp>
        <p:nvSpPr>
          <p:cNvPr id="112" name="Google Shape;112;p33"/>
          <p:cNvSpPr txBox="1">
            <a:spLocks noGrp="1"/>
          </p:cNvSpPr>
          <p:nvPr>
            <p:ph type="body" idx="1"/>
          </p:nvPr>
        </p:nvSpPr>
        <p:spPr>
          <a:xfrm>
            <a:off x="1" y="938213"/>
            <a:ext cx="7904162" cy="3205162"/>
          </a:xfrm>
          <a:prstGeom prst="rect">
            <a:avLst/>
          </a:prstGeom>
          <a:solidFill>
            <a:schemeClr val="accent2"/>
          </a:solid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000"/>
              <a:buNone/>
              <a:defRPr>
                <a:solidFill>
                  <a:schemeClr val="dk1"/>
                </a:solidFill>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3" name="Google Shape;113;p33"/>
          <p:cNvSpPr>
            <a:spLocks noGrp="1"/>
          </p:cNvSpPr>
          <p:nvPr>
            <p:ph type="pic" idx="3"/>
          </p:nvPr>
        </p:nvSpPr>
        <p:spPr>
          <a:xfrm>
            <a:off x="381000" y="1235529"/>
            <a:ext cx="1665288" cy="2610530"/>
          </a:xfrm>
          <a:prstGeom prst="rect">
            <a:avLst/>
          </a:prstGeom>
          <a:solidFill>
            <a:srgbClr val="F5E4B4"/>
          </a:solidFill>
          <a:ln>
            <a:noFill/>
          </a:ln>
        </p:spPr>
      </p:sp>
      <p:sp>
        <p:nvSpPr>
          <p:cNvPr id="114" name="Google Shape;114;p33"/>
          <p:cNvSpPr txBox="1">
            <a:spLocks noGrp="1"/>
          </p:cNvSpPr>
          <p:nvPr>
            <p:ph type="body" idx="4"/>
          </p:nvPr>
        </p:nvSpPr>
        <p:spPr>
          <a:xfrm>
            <a:off x="2333625" y="1235838"/>
            <a:ext cx="282544" cy="226170"/>
          </a:xfrm>
          <a:prstGeom prst="rect">
            <a:avLst/>
          </a:prstGeom>
          <a:blipFill rotWithShape="1">
            <a:blip r:embed="rId2">
              <a:alphaModFix/>
            </a:blip>
            <a:stretch>
              <a:fillRect/>
            </a:stretch>
          </a:blip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0"/>
              <a:buNone/>
              <a:defRPr sz="100">
                <a:solidFill>
                  <a:schemeClr val="dk1"/>
                </a:solidFill>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5" name="Google Shape;115;p33"/>
          <p:cNvSpPr txBox="1"/>
          <p:nvPr/>
        </p:nvSpPr>
        <p:spPr>
          <a:xfrm>
            <a:off x="393700" y="4548371"/>
            <a:ext cx="7510463" cy="984885"/>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Over Morgen</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Kleine Koppel 26</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3812 PH Amersfoort</a:t>
            </a:r>
            <a:endParaRPr/>
          </a:p>
          <a:p>
            <a:pPr marL="0" marR="0" lvl="0" indent="0" algn="l" rtl="0">
              <a:spcBef>
                <a:spcPts val="0"/>
              </a:spcBef>
              <a:spcAft>
                <a:spcPts val="0"/>
              </a:spcAft>
              <a:buNone/>
            </a:pPr>
            <a:r>
              <a:rPr lang="nl-NL" sz="1600" b="0" i="0" u="none" strike="noStrike" cap="none">
                <a:solidFill>
                  <a:schemeClr val="dk1"/>
                </a:solidFill>
                <a:latin typeface="Palatino Linotype"/>
                <a:ea typeface="Palatino Linotype"/>
                <a:cs typeface="Palatino Linotype"/>
                <a:sym typeface="Palatino Linotype"/>
              </a:rPr>
              <a:t>www.overmorgen.nl</a:t>
            </a:r>
            <a:endParaRPr sz="1600" b="0" i="0" u="none" strike="noStrike" cap="none">
              <a:solidFill>
                <a:schemeClr val="dk1"/>
              </a:solidFill>
              <a:latin typeface="Palatino Linotype"/>
              <a:ea typeface="Palatino Linotype"/>
              <a:cs typeface="Palatino Linotype"/>
              <a:sym typeface="Palatino Linotype"/>
            </a:endParaRPr>
          </a:p>
        </p:txBody>
      </p:sp>
      <p:sp>
        <p:nvSpPr>
          <p:cNvPr id="116" name="Google Shape;116;p33">
            <a:hlinkClick r:id="rId3"/>
          </p:cNvPr>
          <p:cNvSpPr/>
          <p:nvPr/>
        </p:nvSpPr>
        <p:spPr>
          <a:xfrm>
            <a:off x="381000" y="4573584"/>
            <a:ext cx="2552700" cy="984885"/>
          </a:xfrm>
          <a:prstGeom prst="rect">
            <a:avLst/>
          </a:prstGeom>
          <a:solidFill>
            <a:schemeClr val="accent1">
              <a:alpha val="0"/>
            </a:schemeClr>
          </a:solidFill>
          <a:ln>
            <a:noFill/>
          </a:ln>
        </p:spPr>
        <p:txBody>
          <a:bodyPr spcFirstLastPara="1" wrap="square" lIns="36000" tIns="36000" rIns="36000" bIns="36000" anchor="ctr" anchorCtr="0">
            <a:noAutofit/>
          </a:bodyPr>
          <a:lstStyle/>
          <a:p>
            <a:pPr marL="0" marR="0" lvl="0" indent="0" algn="ctr" rtl="0">
              <a:spcBef>
                <a:spcPts val="0"/>
              </a:spcBef>
              <a:spcAft>
                <a:spcPts val="0"/>
              </a:spcAft>
              <a:buNone/>
            </a:pPr>
            <a:endParaRPr sz="2400" b="0" i="0" u="none" strike="noStrike" cap="none">
              <a:solidFill>
                <a:schemeClr val="dk1"/>
              </a:solidFill>
              <a:latin typeface="Palatino Linotype"/>
              <a:ea typeface="Palatino Linotype"/>
              <a:cs typeface="Palatino Linotype"/>
              <a:sym typeface="Palatino Linotype"/>
            </a:endParaRPr>
          </a:p>
        </p:txBody>
      </p:sp>
      <p:sp>
        <p:nvSpPr>
          <p:cNvPr id="117" name="Google Shape;117;p33"/>
          <p:cNvSpPr txBox="1">
            <a:spLocks noGrp="1"/>
          </p:cNvSpPr>
          <p:nvPr>
            <p:ph type="body" idx="5"/>
          </p:nvPr>
        </p:nvSpPr>
        <p:spPr>
          <a:xfrm>
            <a:off x="2333625" y="1700213"/>
            <a:ext cx="5286375" cy="21463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800"/>
              <a:buNone/>
              <a:defRPr sz="1800"/>
            </a:lvl1pPr>
            <a:lvl2pPr marL="914400" lvl="1" indent="-320040" algn="l">
              <a:lnSpc>
                <a:spcPct val="100000"/>
              </a:lnSpc>
              <a:spcBef>
                <a:spcPts val="800"/>
              </a:spcBef>
              <a:spcAft>
                <a:spcPts val="0"/>
              </a:spcAft>
              <a:buClr>
                <a:schemeClr val="dk1"/>
              </a:buClr>
              <a:buSzPts val="1440"/>
              <a:buChar char="•"/>
              <a:defRPr sz="1800"/>
            </a:lvl2pPr>
            <a:lvl3pPr marL="1371600" lvl="2" indent="-320039" algn="l">
              <a:lnSpc>
                <a:spcPct val="100000"/>
              </a:lnSpc>
              <a:spcBef>
                <a:spcPts val="800"/>
              </a:spcBef>
              <a:spcAft>
                <a:spcPts val="0"/>
              </a:spcAft>
              <a:buClr>
                <a:schemeClr val="dk1"/>
              </a:buClr>
              <a:buSzPts val="1440"/>
              <a:buChar char="•"/>
              <a:defRPr sz="1800"/>
            </a:lvl3pPr>
            <a:lvl4pPr marL="1828800" lvl="3" indent="-320039" algn="l">
              <a:lnSpc>
                <a:spcPct val="100000"/>
              </a:lnSpc>
              <a:spcBef>
                <a:spcPts val="800"/>
              </a:spcBef>
              <a:spcAft>
                <a:spcPts val="0"/>
              </a:spcAft>
              <a:buClr>
                <a:schemeClr val="dk1"/>
              </a:buClr>
              <a:buSzPts val="1440"/>
              <a:buChar char="•"/>
              <a:defRPr sz="1800"/>
            </a:lvl4pPr>
            <a:lvl5pPr marL="2286000" lvl="4" indent="-320039" algn="l">
              <a:lnSpc>
                <a:spcPct val="100000"/>
              </a:lnSpc>
              <a:spcBef>
                <a:spcPts val="800"/>
              </a:spcBef>
              <a:spcAft>
                <a:spcPts val="0"/>
              </a:spcAft>
              <a:buClr>
                <a:schemeClr val="dk1"/>
              </a:buClr>
              <a:buSzPts val="1440"/>
              <a:buChar char="•"/>
              <a:defRPr sz="1800"/>
            </a:lvl5pPr>
            <a:lvl6pPr marL="2743200" lvl="5" indent="-342900" algn="l">
              <a:lnSpc>
                <a:spcPct val="90000"/>
              </a:lnSpc>
              <a:spcBef>
                <a:spcPts val="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118" name="Google Shape;118;p33"/>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371475" y="5938259"/>
            <a:ext cx="1674813" cy="732730"/>
          </a:xfrm>
          <a:prstGeom prst="rect">
            <a:avLst/>
          </a:prstGeom>
          <a:noFill/>
          <a:ln>
            <a:noFill/>
          </a:ln>
        </p:spPr>
      </p:pic>
    </p:spTree>
    <p:extLst>
      <p:ext uri="{BB962C8B-B14F-4D97-AF65-F5344CB8AC3E}">
        <p14:creationId xmlns:p14="http://schemas.microsoft.com/office/powerpoint/2010/main" val="336753764"/>
      </p:ext>
    </p:extLst>
  </p:cSld>
  <p:clrMapOvr>
    <a:masterClrMapping/>
  </p:clrMapOvr>
  <p:extLst>
    <p:ext uri="{DCECCB84-F9BA-43D5-87BE-67443E8EF086}">
      <p15:sldGuideLst xmlns:p15="http://schemas.microsoft.com/office/powerpoint/2012/main">
        <p15:guide id="1">
          <p15:clr>
            <a:srgbClr val="FBAE40"/>
          </p15:clr>
        </p15:guide>
        <p15:guide id="2" pos="7680">
          <p15:clr>
            <a:srgbClr val="FBAE40"/>
          </p15:clr>
        </p15:guide>
        <p15:guide id="3" pos="240">
          <p15:clr>
            <a:srgbClr val="FBAE40"/>
          </p15:clr>
        </p15:guide>
        <p15:guide id="4" pos="1289">
          <p15:clr>
            <a:srgbClr val="FBAE40"/>
          </p15:clr>
        </p15:guide>
        <p15:guide id="5" pos="1470">
          <p15:clr>
            <a:srgbClr val="FBAE40"/>
          </p15:clr>
        </p15:guide>
        <p15:guide id="6" pos="2519">
          <p15:clr>
            <a:srgbClr val="FBAE40"/>
          </p15:clr>
        </p15:guide>
        <p15:guide id="7" pos="2700">
          <p15:clr>
            <a:srgbClr val="FBAE40"/>
          </p15:clr>
        </p15:guide>
        <p15:guide id="8" pos="3749">
          <p15:clr>
            <a:srgbClr val="FBAE40"/>
          </p15:clr>
        </p15:guide>
        <p15:guide id="9" pos="3930">
          <p15:clr>
            <a:srgbClr val="FBAE40"/>
          </p15:clr>
        </p15:guide>
        <p15:guide id="10" pos="4979">
          <p15:clr>
            <a:srgbClr val="FBAE40"/>
          </p15:clr>
        </p15:guide>
        <p15:guide id="11" pos="5160">
          <p15:clr>
            <a:srgbClr val="FBAE40"/>
          </p15:clr>
        </p15:guide>
        <p15:guide id="12" pos="6209">
          <p15:clr>
            <a:srgbClr val="FBAE40"/>
          </p15:clr>
        </p15:guide>
        <p15:guide id="13" pos="6390">
          <p15:clr>
            <a:srgbClr val="FBAE40"/>
          </p15:clr>
        </p15:guide>
        <p15:guide id="14" pos="7439">
          <p15:clr>
            <a:srgbClr val="FBAE40"/>
          </p15:clr>
        </p15:guide>
        <p15:guide id="15" orient="horz">
          <p15:clr>
            <a:srgbClr val="FBAE40"/>
          </p15:clr>
        </p15:guide>
        <p15:guide id="16" orient="horz" pos="4320">
          <p15:clr>
            <a:srgbClr val="FBAE40"/>
          </p15:clr>
        </p15:guide>
        <p15:guide id="17" orient="horz" pos="591">
          <p15:clr>
            <a:srgbClr val="FBAE40"/>
          </p15:clr>
        </p15:guide>
        <p15:guide id="18" orient="horz" pos="3993">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Einddia">
  <p:cSld name="Einddia">
    <p:spTree>
      <p:nvGrpSpPr>
        <p:cNvPr id="1" name="Shape 120"/>
        <p:cNvGrpSpPr/>
        <p:nvPr/>
      </p:nvGrpSpPr>
      <p:grpSpPr>
        <a:xfrm>
          <a:off x="0" y="0"/>
          <a:ext cx="0" cy="0"/>
          <a:chOff x="0" y="0"/>
          <a:chExt cx="0" cy="0"/>
        </a:xfrm>
      </p:grpSpPr>
      <p:grpSp>
        <p:nvGrpSpPr>
          <p:cNvPr id="121" name="Google Shape;121;p35"/>
          <p:cNvGrpSpPr/>
          <p:nvPr/>
        </p:nvGrpSpPr>
        <p:grpSpPr>
          <a:xfrm>
            <a:off x="0" y="3174"/>
            <a:ext cx="12193587" cy="6850064"/>
            <a:chOff x="0" y="2"/>
            <a:chExt cx="7680" cy="4316"/>
          </a:xfrm>
        </p:grpSpPr>
        <p:sp>
          <p:nvSpPr>
            <p:cNvPr id="122" name="Google Shape;122;p35"/>
            <p:cNvSpPr/>
            <p:nvPr/>
          </p:nvSpPr>
          <p:spPr>
            <a:xfrm>
              <a:off x="0" y="2"/>
              <a:ext cx="7680" cy="4316"/>
            </a:xfrm>
            <a:prstGeom prst="rect">
              <a:avLst/>
            </a:prstGeom>
            <a:solidFill>
              <a:srgbClr val="35BDB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3" name="Google Shape;123;p35"/>
            <p:cNvSpPr/>
            <p:nvPr/>
          </p:nvSpPr>
          <p:spPr>
            <a:xfrm>
              <a:off x="6101" y="3382"/>
              <a:ext cx="1233" cy="501"/>
            </a:xfrm>
            <a:custGeom>
              <a:avLst/>
              <a:gdLst/>
              <a:ahLst/>
              <a:cxnLst/>
              <a:rect l="l" t="t" r="r" b="b"/>
              <a:pathLst>
                <a:path w="1233" h="502" extrusionOk="0">
                  <a:moveTo>
                    <a:pt x="360" y="309"/>
                  </a:moveTo>
                  <a:cubicBezTo>
                    <a:pt x="380" y="309"/>
                    <a:pt x="392" y="325"/>
                    <a:pt x="392" y="354"/>
                  </a:cubicBezTo>
                  <a:cubicBezTo>
                    <a:pt x="392" y="384"/>
                    <a:pt x="381" y="400"/>
                    <a:pt x="361" y="400"/>
                  </a:cubicBezTo>
                  <a:cubicBezTo>
                    <a:pt x="341" y="400"/>
                    <a:pt x="329" y="384"/>
                    <a:pt x="329" y="354"/>
                  </a:cubicBezTo>
                  <a:cubicBezTo>
                    <a:pt x="329" y="324"/>
                    <a:pt x="341" y="309"/>
                    <a:pt x="360" y="309"/>
                  </a:cubicBezTo>
                  <a:moveTo>
                    <a:pt x="551" y="309"/>
                  </a:moveTo>
                  <a:cubicBezTo>
                    <a:pt x="521" y="309"/>
                    <a:pt x="521" y="309"/>
                    <a:pt x="521" y="309"/>
                  </a:cubicBezTo>
                  <a:cubicBezTo>
                    <a:pt x="521" y="345"/>
                    <a:pt x="521" y="345"/>
                    <a:pt x="521" y="345"/>
                  </a:cubicBezTo>
                  <a:cubicBezTo>
                    <a:pt x="550" y="345"/>
                    <a:pt x="550" y="345"/>
                    <a:pt x="550" y="345"/>
                  </a:cubicBezTo>
                  <a:cubicBezTo>
                    <a:pt x="566" y="345"/>
                    <a:pt x="572" y="338"/>
                    <a:pt x="572" y="326"/>
                  </a:cubicBezTo>
                  <a:cubicBezTo>
                    <a:pt x="572" y="316"/>
                    <a:pt x="566" y="309"/>
                    <a:pt x="551" y="309"/>
                  </a:cubicBezTo>
                  <a:moveTo>
                    <a:pt x="146" y="194"/>
                  </a:moveTo>
                  <a:cubicBezTo>
                    <a:pt x="166" y="194"/>
                    <a:pt x="177" y="178"/>
                    <a:pt x="177" y="148"/>
                  </a:cubicBezTo>
                  <a:cubicBezTo>
                    <a:pt x="177" y="118"/>
                    <a:pt x="165" y="102"/>
                    <a:pt x="145" y="102"/>
                  </a:cubicBezTo>
                  <a:cubicBezTo>
                    <a:pt x="125" y="102"/>
                    <a:pt x="114" y="118"/>
                    <a:pt x="114" y="148"/>
                  </a:cubicBezTo>
                  <a:cubicBezTo>
                    <a:pt x="114" y="178"/>
                    <a:pt x="126" y="194"/>
                    <a:pt x="146" y="194"/>
                  </a:cubicBezTo>
                  <a:moveTo>
                    <a:pt x="0" y="0"/>
                  </a:moveTo>
                  <a:cubicBezTo>
                    <a:pt x="1233" y="0"/>
                    <a:pt x="1233" y="0"/>
                    <a:pt x="1233" y="0"/>
                  </a:cubicBezTo>
                  <a:cubicBezTo>
                    <a:pt x="1233" y="502"/>
                    <a:pt x="1233" y="502"/>
                    <a:pt x="1233" y="502"/>
                  </a:cubicBezTo>
                  <a:cubicBezTo>
                    <a:pt x="0" y="502"/>
                    <a:pt x="0" y="502"/>
                    <a:pt x="0" y="502"/>
                  </a:cubicBezTo>
                  <a:lnTo>
                    <a:pt x="0" y="0"/>
                  </a:lnTo>
                  <a:close/>
                  <a:moveTo>
                    <a:pt x="603" y="231"/>
                  </a:moveTo>
                  <a:cubicBezTo>
                    <a:pt x="651" y="231"/>
                    <a:pt x="651" y="231"/>
                    <a:pt x="651" y="231"/>
                  </a:cubicBezTo>
                  <a:cubicBezTo>
                    <a:pt x="651" y="175"/>
                    <a:pt x="651" y="175"/>
                    <a:pt x="651" y="175"/>
                  </a:cubicBezTo>
                  <a:cubicBezTo>
                    <a:pt x="671" y="175"/>
                    <a:pt x="671" y="175"/>
                    <a:pt x="671" y="175"/>
                  </a:cubicBezTo>
                  <a:cubicBezTo>
                    <a:pt x="700" y="231"/>
                    <a:pt x="700" y="231"/>
                    <a:pt x="700" y="231"/>
                  </a:cubicBezTo>
                  <a:cubicBezTo>
                    <a:pt x="756" y="231"/>
                    <a:pt x="756" y="231"/>
                    <a:pt x="756" y="231"/>
                  </a:cubicBezTo>
                  <a:cubicBezTo>
                    <a:pt x="720" y="168"/>
                    <a:pt x="720" y="168"/>
                    <a:pt x="720" y="168"/>
                  </a:cubicBezTo>
                  <a:cubicBezTo>
                    <a:pt x="739" y="160"/>
                    <a:pt x="752" y="144"/>
                    <a:pt x="752" y="119"/>
                  </a:cubicBezTo>
                  <a:cubicBezTo>
                    <a:pt x="752" y="80"/>
                    <a:pt x="724" y="65"/>
                    <a:pt x="682" y="65"/>
                  </a:cubicBezTo>
                  <a:cubicBezTo>
                    <a:pt x="603" y="65"/>
                    <a:pt x="603" y="65"/>
                    <a:pt x="603" y="65"/>
                  </a:cubicBezTo>
                  <a:lnTo>
                    <a:pt x="603" y="231"/>
                  </a:lnTo>
                  <a:close/>
                  <a:moveTo>
                    <a:pt x="433" y="231"/>
                  </a:moveTo>
                  <a:cubicBezTo>
                    <a:pt x="571" y="231"/>
                    <a:pt x="571" y="231"/>
                    <a:pt x="571" y="231"/>
                  </a:cubicBezTo>
                  <a:cubicBezTo>
                    <a:pt x="571" y="193"/>
                    <a:pt x="571" y="193"/>
                    <a:pt x="571" y="193"/>
                  </a:cubicBezTo>
                  <a:cubicBezTo>
                    <a:pt x="481" y="193"/>
                    <a:pt x="481" y="193"/>
                    <a:pt x="481" y="193"/>
                  </a:cubicBezTo>
                  <a:cubicBezTo>
                    <a:pt x="481" y="164"/>
                    <a:pt x="481" y="164"/>
                    <a:pt x="481" y="164"/>
                  </a:cubicBezTo>
                  <a:cubicBezTo>
                    <a:pt x="534" y="164"/>
                    <a:pt x="534" y="164"/>
                    <a:pt x="534" y="164"/>
                  </a:cubicBezTo>
                  <a:cubicBezTo>
                    <a:pt x="534" y="126"/>
                    <a:pt x="534" y="126"/>
                    <a:pt x="534" y="126"/>
                  </a:cubicBezTo>
                  <a:cubicBezTo>
                    <a:pt x="481" y="126"/>
                    <a:pt x="481" y="126"/>
                    <a:pt x="481" y="126"/>
                  </a:cubicBezTo>
                  <a:cubicBezTo>
                    <a:pt x="481" y="104"/>
                    <a:pt x="481" y="104"/>
                    <a:pt x="481" y="104"/>
                  </a:cubicBezTo>
                  <a:cubicBezTo>
                    <a:pt x="569" y="104"/>
                    <a:pt x="569" y="104"/>
                    <a:pt x="569" y="104"/>
                  </a:cubicBezTo>
                  <a:cubicBezTo>
                    <a:pt x="569" y="65"/>
                    <a:pt x="569" y="65"/>
                    <a:pt x="569" y="65"/>
                  </a:cubicBezTo>
                  <a:cubicBezTo>
                    <a:pt x="433" y="65"/>
                    <a:pt x="433" y="65"/>
                    <a:pt x="433" y="65"/>
                  </a:cubicBezTo>
                  <a:lnTo>
                    <a:pt x="433" y="231"/>
                  </a:lnTo>
                  <a:close/>
                  <a:moveTo>
                    <a:pt x="234" y="65"/>
                  </a:moveTo>
                  <a:cubicBezTo>
                    <a:pt x="296" y="231"/>
                    <a:pt x="296" y="231"/>
                    <a:pt x="296" y="231"/>
                  </a:cubicBezTo>
                  <a:cubicBezTo>
                    <a:pt x="346" y="231"/>
                    <a:pt x="346" y="231"/>
                    <a:pt x="346" y="231"/>
                  </a:cubicBezTo>
                  <a:cubicBezTo>
                    <a:pt x="407" y="65"/>
                    <a:pt x="407" y="65"/>
                    <a:pt x="407" y="65"/>
                  </a:cubicBezTo>
                  <a:cubicBezTo>
                    <a:pt x="352" y="65"/>
                    <a:pt x="352" y="65"/>
                    <a:pt x="352" y="65"/>
                  </a:cubicBezTo>
                  <a:cubicBezTo>
                    <a:pt x="339" y="110"/>
                    <a:pt x="339" y="110"/>
                    <a:pt x="339" y="110"/>
                  </a:cubicBezTo>
                  <a:cubicBezTo>
                    <a:pt x="333" y="131"/>
                    <a:pt x="324" y="164"/>
                    <a:pt x="321" y="180"/>
                  </a:cubicBezTo>
                  <a:cubicBezTo>
                    <a:pt x="318" y="164"/>
                    <a:pt x="309" y="130"/>
                    <a:pt x="303" y="110"/>
                  </a:cubicBezTo>
                  <a:cubicBezTo>
                    <a:pt x="290" y="65"/>
                    <a:pt x="290" y="65"/>
                    <a:pt x="290" y="65"/>
                  </a:cubicBezTo>
                  <a:lnTo>
                    <a:pt x="234" y="65"/>
                  </a:lnTo>
                  <a:close/>
                  <a:moveTo>
                    <a:pt x="146" y="62"/>
                  </a:moveTo>
                  <a:cubicBezTo>
                    <a:pt x="97" y="62"/>
                    <a:pt x="63" y="93"/>
                    <a:pt x="63" y="148"/>
                  </a:cubicBezTo>
                  <a:cubicBezTo>
                    <a:pt x="63" y="204"/>
                    <a:pt x="97" y="234"/>
                    <a:pt x="145" y="234"/>
                  </a:cubicBezTo>
                  <a:cubicBezTo>
                    <a:pt x="194" y="234"/>
                    <a:pt x="228" y="203"/>
                    <a:pt x="228" y="148"/>
                  </a:cubicBezTo>
                  <a:cubicBezTo>
                    <a:pt x="228" y="92"/>
                    <a:pt x="194" y="62"/>
                    <a:pt x="146" y="62"/>
                  </a:cubicBezTo>
                  <a:moveTo>
                    <a:pt x="249" y="271"/>
                  </a:moveTo>
                  <a:cubicBezTo>
                    <a:pt x="204" y="271"/>
                    <a:pt x="204" y="271"/>
                    <a:pt x="204" y="271"/>
                  </a:cubicBezTo>
                  <a:cubicBezTo>
                    <a:pt x="182" y="315"/>
                    <a:pt x="182" y="315"/>
                    <a:pt x="182" y="315"/>
                  </a:cubicBezTo>
                  <a:cubicBezTo>
                    <a:pt x="171" y="338"/>
                    <a:pt x="163" y="356"/>
                    <a:pt x="160" y="366"/>
                  </a:cubicBezTo>
                  <a:cubicBezTo>
                    <a:pt x="157" y="356"/>
                    <a:pt x="148" y="337"/>
                    <a:pt x="138" y="315"/>
                  </a:cubicBezTo>
                  <a:cubicBezTo>
                    <a:pt x="116" y="271"/>
                    <a:pt x="116" y="271"/>
                    <a:pt x="116" y="271"/>
                  </a:cubicBezTo>
                  <a:cubicBezTo>
                    <a:pt x="70" y="271"/>
                    <a:pt x="70" y="271"/>
                    <a:pt x="70" y="271"/>
                  </a:cubicBezTo>
                  <a:cubicBezTo>
                    <a:pt x="70" y="437"/>
                    <a:pt x="70" y="437"/>
                    <a:pt x="70" y="437"/>
                  </a:cubicBezTo>
                  <a:cubicBezTo>
                    <a:pt x="117" y="437"/>
                    <a:pt x="117" y="437"/>
                    <a:pt x="117" y="437"/>
                  </a:cubicBezTo>
                  <a:cubicBezTo>
                    <a:pt x="117" y="398"/>
                    <a:pt x="117" y="398"/>
                    <a:pt x="117" y="398"/>
                  </a:cubicBezTo>
                  <a:cubicBezTo>
                    <a:pt x="117" y="381"/>
                    <a:pt x="116" y="366"/>
                    <a:pt x="116" y="354"/>
                  </a:cubicBezTo>
                  <a:cubicBezTo>
                    <a:pt x="121" y="366"/>
                    <a:pt x="130" y="385"/>
                    <a:pt x="136" y="397"/>
                  </a:cubicBezTo>
                  <a:cubicBezTo>
                    <a:pt x="160" y="443"/>
                    <a:pt x="160" y="443"/>
                    <a:pt x="160" y="443"/>
                  </a:cubicBezTo>
                  <a:cubicBezTo>
                    <a:pt x="183" y="397"/>
                    <a:pt x="183" y="397"/>
                    <a:pt x="183" y="397"/>
                  </a:cubicBezTo>
                  <a:cubicBezTo>
                    <a:pt x="189" y="385"/>
                    <a:pt x="199" y="366"/>
                    <a:pt x="204" y="354"/>
                  </a:cubicBezTo>
                  <a:cubicBezTo>
                    <a:pt x="203" y="366"/>
                    <a:pt x="203" y="381"/>
                    <a:pt x="203" y="398"/>
                  </a:cubicBezTo>
                  <a:cubicBezTo>
                    <a:pt x="203" y="437"/>
                    <a:pt x="203" y="437"/>
                    <a:pt x="203" y="437"/>
                  </a:cubicBezTo>
                  <a:cubicBezTo>
                    <a:pt x="249" y="437"/>
                    <a:pt x="249" y="437"/>
                    <a:pt x="249" y="437"/>
                  </a:cubicBezTo>
                  <a:lnTo>
                    <a:pt x="249" y="271"/>
                  </a:lnTo>
                  <a:close/>
                  <a:moveTo>
                    <a:pt x="360" y="440"/>
                  </a:moveTo>
                  <a:cubicBezTo>
                    <a:pt x="409" y="440"/>
                    <a:pt x="443" y="409"/>
                    <a:pt x="443" y="354"/>
                  </a:cubicBezTo>
                  <a:cubicBezTo>
                    <a:pt x="443" y="299"/>
                    <a:pt x="409" y="268"/>
                    <a:pt x="361" y="268"/>
                  </a:cubicBezTo>
                  <a:cubicBezTo>
                    <a:pt x="312" y="268"/>
                    <a:pt x="278" y="299"/>
                    <a:pt x="278" y="354"/>
                  </a:cubicBezTo>
                  <a:cubicBezTo>
                    <a:pt x="278" y="410"/>
                    <a:pt x="312" y="440"/>
                    <a:pt x="360" y="440"/>
                  </a:cubicBezTo>
                  <a:moveTo>
                    <a:pt x="625" y="437"/>
                  </a:moveTo>
                  <a:cubicBezTo>
                    <a:pt x="589" y="374"/>
                    <a:pt x="589" y="374"/>
                    <a:pt x="589" y="374"/>
                  </a:cubicBezTo>
                  <a:cubicBezTo>
                    <a:pt x="609" y="366"/>
                    <a:pt x="621" y="350"/>
                    <a:pt x="621" y="325"/>
                  </a:cubicBezTo>
                  <a:cubicBezTo>
                    <a:pt x="621" y="286"/>
                    <a:pt x="594" y="271"/>
                    <a:pt x="552" y="271"/>
                  </a:cubicBezTo>
                  <a:cubicBezTo>
                    <a:pt x="472" y="271"/>
                    <a:pt x="472" y="271"/>
                    <a:pt x="472" y="271"/>
                  </a:cubicBezTo>
                  <a:cubicBezTo>
                    <a:pt x="472" y="437"/>
                    <a:pt x="472" y="437"/>
                    <a:pt x="472" y="437"/>
                  </a:cubicBezTo>
                  <a:cubicBezTo>
                    <a:pt x="521" y="437"/>
                    <a:pt x="521" y="437"/>
                    <a:pt x="521" y="437"/>
                  </a:cubicBezTo>
                  <a:cubicBezTo>
                    <a:pt x="521" y="381"/>
                    <a:pt x="521" y="381"/>
                    <a:pt x="521" y="381"/>
                  </a:cubicBezTo>
                  <a:cubicBezTo>
                    <a:pt x="541" y="381"/>
                    <a:pt x="541" y="381"/>
                    <a:pt x="541" y="381"/>
                  </a:cubicBezTo>
                  <a:cubicBezTo>
                    <a:pt x="570" y="437"/>
                    <a:pt x="570" y="437"/>
                    <a:pt x="570" y="437"/>
                  </a:cubicBezTo>
                  <a:lnTo>
                    <a:pt x="625" y="437"/>
                  </a:lnTo>
                  <a:close/>
                  <a:moveTo>
                    <a:pt x="807" y="346"/>
                  </a:moveTo>
                  <a:cubicBezTo>
                    <a:pt x="729" y="346"/>
                    <a:pt x="729" y="346"/>
                    <a:pt x="729" y="346"/>
                  </a:cubicBezTo>
                  <a:cubicBezTo>
                    <a:pt x="729" y="381"/>
                    <a:pt x="729" y="381"/>
                    <a:pt x="729" y="381"/>
                  </a:cubicBezTo>
                  <a:cubicBezTo>
                    <a:pt x="761" y="381"/>
                    <a:pt x="761" y="381"/>
                    <a:pt x="761" y="381"/>
                  </a:cubicBezTo>
                  <a:cubicBezTo>
                    <a:pt x="759" y="392"/>
                    <a:pt x="752" y="401"/>
                    <a:pt x="731" y="401"/>
                  </a:cubicBezTo>
                  <a:cubicBezTo>
                    <a:pt x="708" y="401"/>
                    <a:pt x="697" y="387"/>
                    <a:pt x="697" y="354"/>
                  </a:cubicBezTo>
                  <a:cubicBezTo>
                    <a:pt x="697" y="328"/>
                    <a:pt x="705" y="309"/>
                    <a:pt x="728" y="309"/>
                  </a:cubicBezTo>
                  <a:cubicBezTo>
                    <a:pt x="745" y="309"/>
                    <a:pt x="752" y="317"/>
                    <a:pt x="758" y="331"/>
                  </a:cubicBezTo>
                  <a:cubicBezTo>
                    <a:pt x="803" y="315"/>
                    <a:pt x="803" y="315"/>
                    <a:pt x="803" y="315"/>
                  </a:cubicBezTo>
                  <a:cubicBezTo>
                    <a:pt x="790" y="284"/>
                    <a:pt x="773" y="268"/>
                    <a:pt x="728" y="268"/>
                  </a:cubicBezTo>
                  <a:cubicBezTo>
                    <a:pt x="674" y="268"/>
                    <a:pt x="645" y="305"/>
                    <a:pt x="645" y="354"/>
                  </a:cubicBezTo>
                  <a:cubicBezTo>
                    <a:pt x="645" y="409"/>
                    <a:pt x="678" y="440"/>
                    <a:pt x="727" y="440"/>
                  </a:cubicBezTo>
                  <a:cubicBezTo>
                    <a:pt x="779" y="440"/>
                    <a:pt x="807" y="414"/>
                    <a:pt x="807" y="366"/>
                  </a:cubicBezTo>
                  <a:lnTo>
                    <a:pt x="807" y="346"/>
                  </a:lnTo>
                  <a:close/>
                  <a:moveTo>
                    <a:pt x="975" y="399"/>
                  </a:moveTo>
                  <a:cubicBezTo>
                    <a:pt x="885" y="399"/>
                    <a:pt x="885" y="399"/>
                    <a:pt x="885" y="399"/>
                  </a:cubicBezTo>
                  <a:cubicBezTo>
                    <a:pt x="885" y="370"/>
                    <a:pt x="885" y="370"/>
                    <a:pt x="885" y="370"/>
                  </a:cubicBezTo>
                  <a:cubicBezTo>
                    <a:pt x="938" y="370"/>
                    <a:pt x="938" y="370"/>
                    <a:pt x="938" y="370"/>
                  </a:cubicBezTo>
                  <a:cubicBezTo>
                    <a:pt x="938" y="332"/>
                    <a:pt x="938" y="332"/>
                    <a:pt x="938" y="332"/>
                  </a:cubicBezTo>
                  <a:cubicBezTo>
                    <a:pt x="885" y="332"/>
                    <a:pt x="885" y="332"/>
                    <a:pt x="885" y="332"/>
                  </a:cubicBezTo>
                  <a:cubicBezTo>
                    <a:pt x="885" y="310"/>
                    <a:pt x="885" y="310"/>
                    <a:pt x="885" y="310"/>
                  </a:cubicBezTo>
                  <a:cubicBezTo>
                    <a:pt x="973" y="310"/>
                    <a:pt x="973" y="310"/>
                    <a:pt x="973" y="310"/>
                  </a:cubicBezTo>
                  <a:cubicBezTo>
                    <a:pt x="973" y="271"/>
                    <a:pt x="973" y="271"/>
                    <a:pt x="973" y="271"/>
                  </a:cubicBezTo>
                  <a:cubicBezTo>
                    <a:pt x="836" y="271"/>
                    <a:pt x="836" y="271"/>
                    <a:pt x="836" y="271"/>
                  </a:cubicBezTo>
                  <a:cubicBezTo>
                    <a:pt x="836" y="437"/>
                    <a:pt x="836" y="437"/>
                    <a:pt x="836" y="437"/>
                  </a:cubicBezTo>
                  <a:cubicBezTo>
                    <a:pt x="975" y="437"/>
                    <a:pt x="975" y="437"/>
                    <a:pt x="975" y="437"/>
                  </a:cubicBezTo>
                  <a:lnTo>
                    <a:pt x="975" y="399"/>
                  </a:lnTo>
                  <a:close/>
                  <a:moveTo>
                    <a:pt x="1163" y="271"/>
                  </a:moveTo>
                  <a:cubicBezTo>
                    <a:pt x="1115" y="271"/>
                    <a:pt x="1115" y="271"/>
                    <a:pt x="1115" y="271"/>
                  </a:cubicBezTo>
                  <a:cubicBezTo>
                    <a:pt x="1115" y="316"/>
                    <a:pt x="1115" y="316"/>
                    <a:pt x="1115" y="316"/>
                  </a:cubicBezTo>
                  <a:cubicBezTo>
                    <a:pt x="1115" y="330"/>
                    <a:pt x="1115" y="352"/>
                    <a:pt x="1117" y="359"/>
                  </a:cubicBezTo>
                  <a:cubicBezTo>
                    <a:pt x="1113" y="353"/>
                    <a:pt x="1097" y="330"/>
                    <a:pt x="1089" y="320"/>
                  </a:cubicBezTo>
                  <a:cubicBezTo>
                    <a:pt x="1050" y="271"/>
                    <a:pt x="1050" y="271"/>
                    <a:pt x="1050" y="271"/>
                  </a:cubicBezTo>
                  <a:cubicBezTo>
                    <a:pt x="1006" y="271"/>
                    <a:pt x="1006" y="271"/>
                    <a:pt x="1006" y="271"/>
                  </a:cubicBezTo>
                  <a:cubicBezTo>
                    <a:pt x="1006" y="437"/>
                    <a:pt x="1006" y="437"/>
                    <a:pt x="1006" y="437"/>
                  </a:cubicBezTo>
                  <a:cubicBezTo>
                    <a:pt x="1054" y="437"/>
                    <a:pt x="1054" y="437"/>
                    <a:pt x="1054" y="437"/>
                  </a:cubicBezTo>
                  <a:cubicBezTo>
                    <a:pt x="1054" y="387"/>
                    <a:pt x="1054" y="387"/>
                    <a:pt x="1054" y="387"/>
                  </a:cubicBezTo>
                  <a:cubicBezTo>
                    <a:pt x="1054" y="373"/>
                    <a:pt x="1053" y="351"/>
                    <a:pt x="1052" y="344"/>
                  </a:cubicBezTo>
                  <a:cubicBezTo>
                    <a:pt x="1057" y="351"/>
                    <a:pt x="1072" y="372"/>
                    <a:pt x="1080" y="383"/>
                  </a:cubicBezTo>
                  <a:cubicBezTo>
                    <a:pt x="1122" y="437"/>
                    <a:pt x="1122" y="437"/>
                    <a:pt x="1122" y="437"/>
                  </a:cubicBezTo>
                  <a:cubicBezTo>
                    <a:pt x="1163" y="437"/>
                    <a:pt x="1163" y="437"/>
                    <a:pt x="1163" y="437"/>
                  </a:cubicBezTo>
                  <a:lnTo>
                    <a:pt x="1163" y="271"/>
                  </a:lnTo>
                  <a:close/>
                  <a:moveTo>
                    <a:pt x="703" y="120"/>
                  </a:moveTo>
                  <a:cubicBezTo>
                    <a:pt x="703" y="110"/>
                    <a:pt x="697" y="102"/>
                    <a:pt x="681" y="102"/>
                  </a:cubicBezTo>
                  <a:cubicBezTo>
                    <a:pt x="651" y="102"/>
                    <a:pt x="651" y="102"/>
                    <a:pt x="651" y="102"/>
                  </a:cubicBezTo>
                  <a:cubicBezTo>
                    <a:pt x="651" y="139"/>
                    <a:pt x="651" y="139"/>
                    <a:pt x="651" y="139"/>
                  </a:cubicBezTo>
                  <a:cubicBezTo>
                    <a:pt x="680" y="139"/>
                    <a:pt x="680" y="139"/>
                    <a:pt x="680" y="139"/>
                  </a:cubicBezTo>
                  <a:cubicBezTo>
                    <a:pt x="696" y="139"/>
                    <a:pt x="703" y="132"/>
                    <a:pt x="703" y="120"/>
                  </a:cubicBezTo>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4" name="Google Shape;124;p35"/>
            <p:cNvSpPr/>
            <p:nvPr/>
          </p:nvSpPr>
          <p:spPr>
            <a:xfrm>
              <a:off x="403" y="496"/>
              <a:ext cx="1964" cy="537"/>
            </a:xfrm>
            <a:custGeom>
              <a:avLst/>
              <a:gdLst/>
              <a:ahLst/>
              <a:cxnLst/>
              <a:rect l="l" t="t" r="r" b="b"/>
              <a:pathLst>
                <a:path w="1964" h="538" extrusionOk="0">
                  <a:moveTo>
                    <a:pt x="1964" y="36"/>
                  </a:moveTo>
                  <a:cubicBezTo>
                    <a:pt x="1946" y="18"/>
                    <a:pt x="1913" y="0"/>
                    <a:pt x="1869" y="0"/>
                  </a:cubicBezTo>
                  <a:cubicBezTo>
                    <a:pt x="1821" y="0"/>
                    <a:pt x="1786" y="20"/>
                    <a:pt x="1763" y="45"/>
                  </a:cubicBezTo>
                  <a:cubicBezTo>
                    <a:pt x="1763" y="11"/>
                    <a:pt x="1763" y="11"/>
                    <a:pt x="1763" y="11"/>
                  </a:cubicBezTo>
                  <a:cubicBezTo>
                    <a:pt x="1627" y="11"/>
                    <a:pt x="1627" y="11"/>
                    <a:pt x="1627" y="11"/>
                  </a:cubicBezTo>
                  <a:cubicBezTo>
                    <a:pt x="1627" y="527"/>
                    <a:pt x="1627" y="527"/>
                    <a:pt x="1627" y="527"/>
                  </a:cubicBezTo>
                  <a:cubicBezTo>
                    <a:pt x="1763" y="527"/>
                    <a:pt x="1763" y="527"/>
                    <a:pt x="1763" y="527"/>
                  </a:cubicBezTo>
                  <a:cubicBezTo>
                    <a:pt x="1763" y="248"/>
                    <a:pt x="1763" y="248"/>
                    <a:pt x="1763" y="248"/>
                  </a:cubicBezTo>
                  <a:cubicBezTo>
                    <a:pt x="1763" y="158"/>
                    <a:pt x="1797" y="136"/>
                    <a:pt x="1850" y="136"/>
                  </a:cubicBezTo>
                  <a:cubicBezTo>
                    <a:pt x="1881" y="136"/>
                    <a:pt x="1907" y="149"/>
                    <a:pt x="1929" y="169"/>
                  </a:cubicBezTo>
                  <a:lnTo>
                    <a:pt x="1964" y="36"/>
                  </a:lnTo>
                  <a:close/>
                  <a:moveTo>
                    <a:pt x="1387" y="210"/>
                  </a:moveTo>
                  <a:cubicBezTo>
                    <a:pt x="1210" y="210"/>
                    <a:pt x="1210" y="210"/>
                    <a:pt x="1210" y="210"/>
                  </a:cubicBezTo>
                  <a:cubicBezTo>
                    <a:pt x="1215" y="158"/>
                    <a:pt x="1245" y="118"/>
                    <a:pt x="1294" y="118"/>
                  </a:cubicBezTo>
                  <a:cubicBezTo>
                    <a:pt x="1355" y="118"/>
                    <a:pt x="1383" y="164"/>
                    <a:pt x="1387" y="210"/>
                  </a:cubicBezTo>
                  <a:close/>
                  <a:moveTo>
                    <a:pt x="1519" y="269"/>
                  </a:moveTo>
                  <a:cubicBezTo>
                    <a:pt x="1519" y="122"/>
                    <a:pt x="1439" y="0"/>
                    <a:pt x="1301" y="0"/>
                  </a:cubicBezTo>
                  <a:cubicBezTo>
                    <a:pt x="1170" y="0"/>
                    <a:pt x="1071" y="111"/>
                    <a:pt x="1071" y="269"/>
                  </a:cubicBezTo>
                  <a:cubicBezTo>
                    <a:pt x="1071" y="433"/>
                    <a:pt x="1165" y="538"/>
                    <a:pt x="1314" y="538"/>
                  </a:cubicBezTo>
                  <a:cubicBezTo>
                    <a:pt x="1383" y="538"/>
                    <a:pt x="1458" y="507"/>
                    <a:pt x="1499" y="454"/>
                  </a:cubicBezTo>
                  <a:cubicBezTo>
                    <a:pt x="1403" y="374"/>
                    <a:pt x="1403" y="374"/>
                    <a:pt x="1403" y="374"/>
                  </a:cubicBezTo>
                  <a:cubicBezTo>
                    <a:pt x="1383" y="396"/>
                    <a:pt x="1351" y="410"/>
                    <a:pt x="1314" y="410"/>
                  </a:cubicBezTo>
                  <a:cubicBezTo>
                    <a:pt x="1265" y="410"/>
                    <a:pt x="1213" y="383"/>
                    <a:pt x="1208" y="313"/>
                  </a:cubicBezTo>
                  <a:cubicBezTo>
                    <a:pt x="1517" y="313"/>
                    <a:pt x="1517" y="313"/>
                    <a:pt x="1517" y="313"/>
                  </a:cubicBezTo>
                  <a:cubicBezTo>
                    <a:pt x="1518" y="303"/>
                    <a:pt x="1519" y="289"/>
                    <a:pt x="1519" y="269"/>
                  </a:cubicBezTo>
                  <a:close/>
                  <a:moveTo>
                    <a:pt x="1024" y="11"/>
                  </a:moveTo>
                  <a:cubicBezTo>
                    <a:pt x="878" y="11"/>
                    <a:pt x="878" y="11"/>
                    <a:pt x="878" y="11"/>
                  </a:cubicBezTo>
                  <a:cubicBezTo>
                    <a:pt x="803" y="250"/>
                    <a:pt x="803" y="250"/>
                    <a:pt x="803" y="250"/>
                  </a:cubicBezTo>
                  <a:cubicBezTo>
                    <a:pt x="790" y="290"/>
                    <a:pt x="776" y="337"/>
                    <a:pt x="770" y="363"/>
                  </a:cubicBezTo>
                  <a:cubicBezTo>
                    <a:pt x="764" y="338"/>
                    <a:pt x="750" y="289"/>
                    <a:pt x="738" y="250"/>
                  </a:cubicBezTo>
                  <a:cubicBezTo>
                    <a:pt x="662" y="11"/>
                    <a:pt x="662" y="11"/>
                    <a:pt x="662" y="11"/>
                  </a:cubicBezTo>
                  <a:cubicBezTo>
                    <a:pt x="512" y="11"/>
                    <a:pt x="512" y="11"/>
                    <a:pt x="512" y="11"/>
                  </a:cubicBezTo>
                  <a:cubicBezTo>
                    <a:pt x="698" y="527"/>
                    <a:pt x="698" y="527"/>
                    <a:pt x="698" y="527"/>
                  </a:cubicBezTo>
                  <a:cubicBezTo>
                    <a:pt x="838" y="527"/>
                    <a:pt x="838" y="527"/>
                    <a:pt x="838" y="527"/>
                  </a:cubicBezTo>
                  <a:lnTo>
                    <a:pt x="1024" y="11"/>
                  </a:lnTo>
                  <a:close/>
                  <a:moveTo>
                    <a:pt x="329" y="269"/>
                  </a:moveTo>
                  <a:cubicBezTo>
                    <a:pt x="329" y="341"/>
                    <a:pt x="298" y="407"/>
                    <a:pt x="233" y="407"/>
                  </a:cubicBezTo>
                  <a:cubicBezTo>
                    <a:pt x="168" y="407"/>
                    <a:pt x="138" y="349"/>
                    <a:pt x="138" y="269"/>
                  </a:cubicBezTo>
                  <a:cubicBezTo>
                    <a:pt x="138" y="190"/>
                    <a:pt x="168" y="131"/>
                    <a:pt x="233" y="131"/>
                  </a:cubicBezTo>
                  <a:cubicBezTo>
                    <a:pt x="298" y="131"/>
                    <a:pt x="329" y="191"/>
                    <a:pt x="329" y="269"/>
                  </a:cubicBezTo>
                  <a:close/>
                  <a:moveTo>
                    <a:pt x="467" y="269"/>
                  </a:moveTo>
                  <a:cubicBezTo>
                    <a:pt x="467" y="111"/>
                    <a:pt x="368" y="0"/>
                    <a:pt x="233" y="0"/>
                  </a:cubicBezTo>
                  <a:cubicBezTo>
                    <a:pt x="98" y="0"/>
                    <a:pt x="0" y="111"/>
                    <a:pt x="0" y="269"/>
                  </a:cubicBezTo>
                  <a:cubicBezTo>
                    <a:pt x="0" y="428"/>
                    <a:pt x="98" y="538"/>
                    <a:pt x="233" y="538"/>
                  </a:cubicBezTo>
                  <a:cubicBezTo>
                    <a:pt x="368" y="538"/>
                    <a:pt x="467" y="428"/>
                    <a:pt x="467" y="269"/>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5" name="Google Shape;125;p35"/>
            <p:cNvSpPr/>
            <p:nvPr/>
          </p:nvSpPr>
          <p:spPr>
            <a:xfrm>
              <a:off x="429" y="1432"/>
              <a:ext cx="3349" cy="716"/>
            </a:xfrm>
            <a:custGeom>
              <a:avLst/>
              <a:gdLst/>
              <a:ahLst/>
              <a:cxnLst/>
              <a:rect l="l" t="t" r="r" b="b"/>
              <a:pathLst>
                <a:path w="3349" h="717" extrusionOk="0">
                  <a:moveTo>
                    <a:pt x="3349" y="528"/>
                  </a:moveTo>
                  <a:cubicBezTo>
                    <a:pt x="3349" y="236"/>
                    <a:pt x="3349" y="236"/>
                    <a:pt x="3349" y="236"/>
                  </a:cubicBezTo>
                  <a:cubicBezTo>
                    <a:pt x="3349" y="91"/>
                    <a:pt x="3290" y="0"/>
                    <a:pt x="3158" y="0"/>
                  </a:cubicBezTo>
                  <a:cubicBezTo>
                    <a:pt x="3104" y="0"/>
                    <a:pt x="3061" y="21"/>
                    <a:pt x="3037" y="46"/>
                  </a:cubicBezTo>
                  <a:cubicBezTo>
                    <a:pt x="3037" y="11"/>
                    <a:pt x="3037" y="11"/>
                    <a:pt x="3037" y="11"/>
                  </a:cubicBezTo>
                  <a:cubicBezTo>
                    <a:pt x="2902" y="11"/>
                    <a:pt x="2902" y="11"/>
                    <a:pt x="2902" y="11"/>
                  </a:cubicBezTo>
                  <a:cubicBezTo>
                    <a:pt x="2902" y="528"/>
                    <a:pt x="2902" y="528"/>
                    <a:pt x="2902" y="528"/>
                  </a:cubicBezTo>
                  <a:cubicBezTo>
                    <a:pt x="3037" y="528"/>
                    <a:pt x="3037" y="528"/>
                    <a:pt x="3037" y="528"/>
                  </a:cubicBezTo>
                  <a:cubicBezTo>
                    <a:pt x="3037" y="245"/>
                    <a:pt x="3037" y="245"/>
                    <a:pt x="3037" y="245"/>
                  </a:cubicBezTo>
                  <a:cubicBezTo>
                    <a:pt x="3037" y="156"/>
                    <a:pt x="3070" y="128"/>
                    <a:pt x="3126" y="128"/>
                  </a:cubicBezTo>
                  <a:cubicBezTo>
                    <a:pt x="3182" y="128"/>
                    <a:pt x="3213" y="156"/>
                    <a:pt x="3213" y="248"/>
                  </a:cubicBezTo>
                  <a:cubicBezTo>
                    <a:pt x="3213" y="528"/>
                    <a:pt x="3213" y="528"/>
                    <a:pt x="3213" y="528"/>
                  </a:cubicBezTo>
                  <a:lnTo>
                    <a:pt x="3349" y="528"/>
                  </a:lnTo>
                  <a:close/>
                  <a:moveTo>
                    <a:pt x="2662" y="211"/>
                  </a:moveTo>
                  <a:cubicBezTo>
                    <a:pt x="2484" y="211"/>
                    <a:pt x="2484" y="211"/>
                    <a:pt x="2484" y="211"/>
                  </a:cubicBezTo>
                  <a:cubicBezTo>
                    <a:pt x="2489" y="159"/>
                    <a:pt x="2520" y="118"/>
                    <a:pt x="2569" y="118"/>
                  </a:cubicBezTo>
                  <a:cubicBezTo>
                    <a:pt x="2630" y="118"/>
                    <a:pt x="2658" y="165"/>
                    <a:pt x="2662" y="211"/>
                  </a:cubicBezTo>
                  <a:close/>
                  <a:moveTo>
                    <a:pt x="2793" y="270"/>
                  </a:moveTo>
                  <a:cubicBezTo>
                    <a:pt x="2793" y="122"/>
                    <a:pt x="2714" y="0"/>
                    <a:pt x="2576" y="0"/>
                  </a:cubicBezTo>
                  <a:cubicBezTo>
                    <a:pt x="2445" y="0"/>
                    <a:pt x="2346" y="111"/>
                    <a:pt x="2346" y="270"/>
                  </a:cubicBezTo>
                  <a:cubicBezTo>
                    <a:pt x="2346" y="433"/>
                    <a:pt x="2440" y="538"/>
                    <a:pt x="2589" y="538"/>
                  </a:cubicBezTo>
                  <a:cubicBezTo>
                    <a:pt x="2658" y="538"/>
                    <a:pt x="2732" y="508"/>
                    <a:pt x="2774" y="455"/>
                  </a:cubicBezTo>
                  <a:cubicBezTo>
                    <a:pt x="2677" y="374"/>
                    <a:pt x="2677" y="374"/>
                    <a:pt x="2677" y="374"/>
                  </a:cubicBezTo>
                  <a:cubicBezTo>
                    <a:pt x="2658" y="397"/>
                    <a:pt x="2626" y="411"/>
                    <a:pt x="2589" y="411"/>
                  </a:cubicBezTo>
                  <a:cubicBezTo>
                    <a:pt x="2540" y="411"/>
                    <a:pt x="2487" y="384"/>
                    <a:pt x="2482" y="313"/>
                  </a:cubicBezTo>
                  <a:cubicBezTo>
                    <a:pt x="2791" y="313"/>
                    <a:pt x="2791" y="313"/>
                    <a:pt x="2791" y="313"/>
                  </a:cubicBezTo>
                  <a:cubicBezTo>
                    <a:pt x="2792" y="303"/>
                    <a:pt x="2793" y="290"/>
                    <a:pt x="2793" y="270"/>
                  </a:cubicBezTo>
                  <a:close/>
                  <a:moveTo>
                    <a:pt x="2103" y="367"/>
                  </a:moveTo>
                  <a:cubicBezTo>
                    <a:pt x="2083" y="393"/>
                    <a:pt x="2061" y="411"/>
                    <a:pt x="2019" y="411"/>
                  </a:cubicBezTo>
                  <a:cubicBezTo>
                    <a:pt x="1966" y="411"/>
                    <a:pt x="1931" y="366"/>
                    <a:pt x="1931" y="260"/>
                  </a:cubicBezTo>
                  <a:cubicBezTo>
                    <a:pt x="1931" y="173"/>
                    <a:pt x="1959" y="128"/>
                    <a:pt x="2011" y="128"/>
                  </a:cubicBezTo>
                  <a:cubicBezTo>
                    <a:pt x="2051" y="128"/>
                    <a:pt x="2082" y="144"/>
                    <a:pt x="2103" y="172"/>
                  </a:cubicBezTo>
                  <a:lnTo>
                    <a:pt x="2103" y="367"/>
                  </a:lnTo>
                  <a:close/>
                  <a:moveTo>
                    <a:pt x="2239" y="440"/>
                  </a:moveTo>
                  <a:cubicBezTo>
                    <a:pt x="2239" y="11"/>
                    <a:pt x="2239" y="11"/>
                    <a:pt x="2239" y="11"/>
                  </a:cubicBezTo>
                  <a:cubicBezTo>
                    <a:pt x="2103" y="11"/>
                    <a:pt x="2103" y="11"/>
                    <a:pt x="2103" y="11"/>
                  </a:cubicBezTo>
                  <a:cubicBezTo>
                    <a:pt x="2103" y="41"/>
                    <a:pt x="2103" y="41"/>
                    <a:pt x="2103" y="41"/>
                  </a:cubicBezTo>
                  <a:cubicBezTo>
                    <a:pt x="2078" y="18"/>
                    <a:pt x="2039" y="0"/>
                    <a:pt x="1994" y="0"/>
                  </a:cubicBezTo>
                  <a:cubicBezTo>
                    <a:pt x="1866" y="0"/>
                    <a:pt x="1793" y="108"/>
                    <a:pt x="1793" y="263"/>
                  </a:cubicBezTo>
                  <a:cubicBezTo>
                    <a:pt x="1793" y="456"/>
                    <a:pt x="1883" y="538"/>
                    <a:pt x="1994" y="538"/>
                  </a:cubicBezTo>
                  <a:cubicBezTo>
                    <a:pt x="2043" y="538"/>
                    <a:pt x="2077" y="518"/>
                    <a:pt x="2103" y="495"/>
                  </a:cubicBezTo>
                  <a:cubicBezTo>
                    <a:pt x="2103" y="575"/>
                    <a:pt x="2074" y="600"/>
                    <a:pt x="1968" y="615"/>
                  </a:cubicBezTo>
                  <a:cubicBezTo>
                    <a:pt x="2016" y="717"/>
                    <a:pt x="2016" y="717"/>
                    <a:pt x="2016" y="717"/>
                  </a:cubicBezTo>
                  <a:cubicBezTo>
                    <a:pt x="2197" y="698"/>
                    <a:pt x="2239" y="610"/>
                    <a:pt x="2239" y="440"/>
                  </a:cubicBezTo>
                  <a:close/>
                  <a:moveTo>
                    <a:pt x="1751" y="37"/>
                  </a:moveTo>
                  <a:cubicBezTo>
                    <a:pt x="1733" y="18"/>
                    <a:pt x="1699" y="0"/>
                    <a:pt x="1655" y="0"/>
                  </a:cubicBezTo>
                  <a:cubicBezTo>
                    <a:pt x="1607" y="0"/>
                    <a:pt x="1572" y="21"/>
                    <a:pt x="1549" y="46"/>
                  </a:cubicBezTo>
                  <a:cubicBezTo>
                    <a:pt x="1549" y="11"/>
                    <a:pt x="1549" y="11"/>
                    <a:pt x="1549" y="11"/>
                  </a:cubicBezTo>
                  <a:cubicBezTo>
                    <a:pt x="1413" y="11"/>
                    <a:pt x="1413" y="11"/>
                    <a:pt x="1413" y="11"/>
                  </a:cubicBezTo>
                  <a:cubicBezTo>
                    <a:pt x="1413" y="528"/>
                    <a:pt x="1413" y="528"/>
                    <a:pt x="1413" y="528"/>
                  </a:cubicBezTo>
                  <a:cubicBezTo>
                    <a:pt x="1549" y="528"/>
                    <a:pt x="1549" y="528"/>
                    <a:pt x="1549" y="528"/>
                  </a:cubicBezTo>
                  <a:cubicBezTo>
                    <a:pt x="1549" y="248"/>
                    <a:pt x="1549" y="248"/>
                    <a:pt x="1549" y="248"/>
                  </a:cubicBezTo>
                  <a:cubicBezTo>
                    <a:pt x="1549" y="159"/>
                    <a:pt x="1583" y="136"/>
                    <a:pt x="1636" y="136"/>
                  </a:cubicBezTo>
                  <a:cubicBezTo>
                    <a:pt x="1667" y="136"/>
                    <a:pt x="1693" y="150"/>
                    <a:pt x="1715" y="169"/>
                  </a:cubicBezTo>
                  <a:lnTo>
                    <a:pt x="1751" y="37"/>
                  </a:lnTo>
                  <a:close/>
                  <a:moveTo>
                    <a:pt x="1170" y="270"/>
                  </a:moveTo>
                  <a:cubicBezTo>
                    <a:pt x="1170" y="342"/>
                    <a:pt x="1139" y="408"/>
                    <a:pt x="1074" y="408"/>
                  </a:cubicBezTo>
                  <a:cubicBezTo>
                    <a:pt x="1009" y="408"/>
                    <a:pt x="978" y="350"/>
                    <a:pt x="978" y="270"/>
                  </a:cubicBezTo>
                  <a:cubicBezTo>
                    <a:pt x="978" y="190"/>
                    <a:pt x="1009" y="131"/>
                    <a:pt x="1074" y="131"/>
                  </a:cubicBezTo>
                  <a:cubicBezTo>
                    <a:pt x="1139" y="131"/>
                    <a:pt x="1170" y="191"/>
                    <a:pt x="1170" y="270"/>
                  </a:cubicBezTo>
                  <a:close/>
                  <a:moveTo>
                    <a:pt x="1308" y="270"/>
                  </a:moveTo>
                  <a:cubicBezTo>
                    <a:pt x="1308" y="111"/>
                    <a:pt x="1208" y="0"/>
                    <a:pt x="1074" y="0"/>
                  </a:cubicBezTo>
                  <a:cubicBezTo>
                    <a:pt x="939" y="0"/>
                    <a:pt x="841" y="111"/>
                    <a:pt x="841" y="270"/>
                  </a:cubicBezTo>
                  <a:cubicBezTo>
                    <a:pt x="841" y="428"/>
                    <a:pt x="939" y="538"/>
                    <a:pt x="1074" y="538"/>
                  </a:cubicBezTo>
                  <a:cubicBezTo>
                    <a:pt x="1208" y="538"/>
                    <a:pt x="1308" y="428"/>
                    <a:pt x="1308" y="270"/>
                  </a:cubicBezTo>
                  <a:close/>
                  <a:moveTo>
                    <a:pt x="740" y="528"/>
                  </a:moveTo>
                  <a:cubicBezTo>
                    <a:pt x="740" y="236"/>
                    <a:pt x="740" y="236"/>
                    <a:pt x="740" y="236"/>
                  </a:cubicBezTo>
                  <a:cubicBezTo>
                    <a:pt x="740" y="91"/>
                    <a:pt x="688" y="0"/>
                    <a:pt x="556" y="0"/>
                  </a:cubicBezTo>
                  <a:cubicBezTo>
                    <a:pt x="471" y="0"/>
                    <a:pt x="427" y="30"/>
                    <a:pt x="392" y="66"/>
                  </a:cubicBezTo>
                  <a:cubicBezTo>
                    <a:pt x="354" y="19"/>
                    <a:pt x="315" y="0"/>
                    <a:pt x="249" y="0"/>
                  </a:cubicBezTo>
                  <a:cubicBezTo>
                    <a:pt x="195"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4" y="128"/>
                    <a:pt x="220" y="128"/>
                  </a:cubicBezTo>
                  <a:cubicBezTo>
                    <a:pt x="276" y="128"/>
                    <a:pt x="302" y="156"/>
                    <a:pt x="302" y="248"/>
                  </a:cubicBezTo>
                  <a:cubicBezTo>
                    <a:pt x="302" y="528"/>
                    <a:pt x="302" y="528"/>
                    <a:pt x="302" y="528"/>
                  </a:cubicBezTo>
                  <a:cubicBezTo>
                    <a:pt x="438" y="528"/>
                    <a:pt x="438" y="528"/>
                    <a:pt x="438" y="528"/>
                  </a:cubicBezTo>
                  <a:cubicBezTo>
                    <a:pt x="438" y="245"/>
                    <a:pt x="438" y="245"/>
                    <a:pt x="438" y="245"/>
                  </a:cubicBezTo>
                  <a:cubicBezTo>
                    <a:pt x="438" y="156"/>
                    <a:pt x="466" y="128"/>
                    <a:pt x="522" y="128"/>
                  </a:cubicBezTo>
                  <a:cubicBezTo>
                    <a:pt x="578" y="128"/>
                    <a:pt x="604" y="156"/>
                    <a:pt x="604" y="248"/>
                  </a:cubicBezTo>
                  <a:cubicBezTo>
                    <a:pt x="604" y="528"/>
                    <a:pt x="604" y="528"/>
                    <a:pt x="604" y="528"/>
                  </a:cubicBezTo>
                  <a:lnTo>
                    <a:pt x="740" y="52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6" name="Google Shape;126;p35"/>
            <p:cNvSpPr/>
            <p:nvPr/>
          </p:nvSpPr>
          <p:spPr>
            <a:xfrm>
              <a:off x="429" y="2179"/>
              <a:ext cx="2790" cy="906"/>
            </a:xfrm>
            <a:custGeom>
              <a:avLst/>
              <a:gdLst/>
              <a:ahLst/>
              <a:cxnLst/>
              <a:rect l="l" t="t" r="r" b="b"/>
              <a:pathLst>
                <a:path w="2790" h="907" extrusionOk="0">
                  <a:moveTo>
                    <a:pt x="2790" y="559"/>
                  </a:moveTo>
                  <a:cubicBezTo>
                    <a:pt x="2757" y="587"/>
                    <a:pt x="2738" y="598"/>
                    <a:pt x="2714" y="598"/>
                  </a:cubicBezTo>
                  <a:cubicBezTo>
                    <a:pt x="2681" y="598"/>
                    <a:pt x="2663" y="585"/>
                    <a:pt x="2663" y="536"/>
                  </a:cubicBezTo>
                  <a:cubicBezTo>
                    <a:pt x="2663" y="328"/>
                    <a:pt x="2663" y="328"/>
                    <a:pt x="2663" y="328"/>
                  </a:cubicBezTo>
                  <a:cubicBezTo>
                    <a:pt x="2787" y="328"/>
                    <a:pt x="2787" y="328"/>
                    <a:pt x="2787" y="328"/>
                  </a:cubicBezTo>
                  <a:cubicBezTo>
                    <a:pt x="2787" y="201"/>
                    <a:pt x="2787" y="201"/>
                    <a:pt x="2787" y="201"/>
                  </a:cubicBezTo>
                  <a:cubicBezTo>
                    <a:pt x="2663" y="201"/>
                    <a:pt x="2663" y="201"/>
                    <a:pt x="2663" y="201"/>
                  </a:cubicBezTo>
                  <a:cubicBezTo>
                    <a:pt x="2663" y="0"/>
                    <a:pt x="2663" y="0"/>
                    <a:pt x="2663" y="0"/>
                  </a:cubicBezTo>
                  <a:cubicBezTo>
                    <a:pt x="2528" y="68"/>
                    <a:pt x="2528" y="68"/>
                    <a:pt x="2528" y="68"/>
                  </a:cubicBezTo>
                  <a:cubicBezTo>
                    <a:pt x="2528" y="201"/>
                    <a:pt x="2528" y="201"/>
                    <a:pt x="2528" y="201"/>
                  </a:cubicBezTo>
                  <a:cubicBezTo>
                    <a:pt x="2441" y="201"/>
                    <a:pt x="2441" y="201"/>
                    <a:pt x="2441" y="201"/>
                  </a:cubicBezTo>
                  <a:cubicBezTo>
                    <a:pt x="2441" y="328"/>
                    <a:pt x="2441" y="328"/>
                    <a:pt x="2441" y="328"/>
                  </a:cubicBezTo>
                  <a:cubicBezTo>
                    <a:pt x="2528" y="328"/>
                    <a:pt x="2528" y="328"/>
                    <a:pt x="2528" y="328"/>
                  </a:cubicBezTo>
                  <a:cubicBezTo>
                    <a:pt x="2528" y="572"/>
                    <a:pt x="2528" y="572"/>
                    <a:pt x="2528" y="572"/>
                  </a:cubicBezTo>
                  <a:cubicBezTo>
                    <a:pt x="2528" y="663"/>
                    <a:pt x="2582" y="728"/>
                    <a:pt x="2665" y="728"/>
                  </a:cubicBezTo>
                  <a:cubicBezTo>
                    <a:pt x="2708" y="728"/>
                    <a:pt x="2748" y="714"/>
                    <a:pt x="2771" y="696"/>
                  </a:cubicBezTo>
                  <a:lnTo>
                    <a:pt x="2790" y="559"/>
                  </a:lnTo>
                  <a:close/>
                  <a:moveTo>
                    <a:pt x="2360" y="717"/>
                  </a:moveTo>
                  <a:cubicBezTo>
                    <a:pt x="2360" y="426"/>
                    <a:pt x="2360" y="426"/>
                    <a:pt x="2360" y="426"/>
                  </a:cubicBezTo>
                  <a:cubicBezTo>
                    <a:pt x="2360" y="280"/>
                    <a:pt x="2301" y="190"/>
                    <a:pt x="2170" y="190"/>
                  </a:cubicBezTo>
                  <a:cubicBezTo>
                    <a:pt x="2115" y="190"/>
                    <a:pt x="2072" y="210"/>
                    <a:pt x="2049" y="235"/>
                  </a:cubicBezTo>
                  <a:cubicBezTo>
                    <a:pt x="2049" y="201"/>
                    <a:pt x="2049" y="201"/>
                    <a:pt x="2049" y="201"/>
                  </a:cubicBezTo>
                  <a:cubicBezTo>
                    <a:pt x="1913" y="201"/>
                    <a:pt x="1913" y="201"/>
                    <a:pt x="1913" y="201"/>
                  </a:cubicBezTo>
                  <a:cubicBezTo>
                    <a:pt x="1913" y="717"/>
                    <a:pt x="1913" y="717"/>
                    <a:pt x="1913" y="717"/>
                  </a:cubicBezTo>
                  <a:cubicBezTo>
                    <a:pt x="2049" y="717"/>
                    <a:pt x="2049" y="717"/>
                    <a:pt x="2049" y="717"/>
                  </a:cubicBezTo>
                  <a:cubicBezTo>
                    <a:pt x="2049" y="435"/>
                    <a:pt x="2049" y="435"/>
                    <a:pt x="2049" y="435"/>
                  </a:cubicBezTo>
                  <a:cubicBezTo>
                    <a:pt x="2049" y="345"/>
                    <a:pt x="2081" y="318"/>
                    <a:pt x="2137" y="318"/>
                  </a:cubicBezTo>
                  <a:cubicBezTo>
                    <a:pt x="2193" y="318"/>
                    <a:pt x="2225" y="345"/>
                    <a:pt x="2225" y="438"/>
                  </a:cubicBezTo>
                  <a:cubicBezTo>
                    <a:pt x="2225" y="717"/>
                    <a:pt x="2225" y="717"/>
                    <a:pt x="2225" y="717"/>
                  </a:cubicBezTo>
                  <a:lnTo>
                    <a:pt x="2360" y="717"/>
                  </a:lnTo>
                  <a:close/>
                  <a:moveTo>
                    <a:pt x="1776" y="717"/>
                  </a:moveTo>
                  <a:cubicBezTo>
                    <a:pt x="1776" y="201"/>
                    <a:pt x="1776" y="201"/>
                    <a:pt x="1776" y="201"/>
                  </a:cubicBezTo>
                  <a:cubicBezTo>
                    <a:pt x="1640" y="201"/>
                    <a:pt x="1640" y="201"/>
                    <a:pt x="1640" y="201"/>
                  </a:cubicBezTo>
                  <a:cubicBezTo>
                    <a:pt x="1640" y="717"/>
                    <a:pt x="1640" y="717"/>
                    <a:pt x="1640" y="717"/>
                  </a:cubicBezTo>
                  <a:lnTo>
                    <a:pt x="1776" y="717"/>
                  </a:lnTo>
                  <a:close/>
                  <a:moveTo>
                    <a:pt x="1786" y="81"/>
                  </a:moveTo>
                  <a:cubicBezTo>
                    <a:pt x="1786" y="38"/>
                    <a:pt x="1750" y="3"/>
                    <a:pt x="1708" y="3"/>
                  </a:cubicBezTo>
                  <a:cubicBezTo>
                    <a:pt x="1666" y="3"/>
                    <a:pt x="1630" y="38"/>
                    <a:pt x="1630" y="81"/>
                  </a:cubicBezTo>
                  <a:cubicBezTo>
                    <a:pt x="1630" y="123"/>
                    <a:pt x="1666" y="158"/>
                    <a:pt x="1708" y="158"/>
                  </a:cubicBezTo>
                  <a:cubicBezTo>
                    <a:pt x="1750" y="158"/>
                    <a:pt x="1786" y="123"/>
                    <a:pt x="1786" y="81"/>
                  </a:cubicBezTo>
                  <a:close/>
                  <a:moveTo>
                    <a:pt x="1366" y="557"/>
                  </a:moveTo>
                  <a:cubicBezTo>
                    <a:pt x="1346" y="582"/>
                    <a:pt x="1325" y="600"/>
                    <a:pt x="1282" y="600"/>
                  </a:cubicBezTo>
                  <a:cubicBezTo>
                    <a:pt x="1229" y="600"/>
                    <a:pt x="1194" y="556"/>
                    <a:pt x="1194" y="449"/>
                  </a:cubicBezTo>
                  <a:cubicBezTo>
                    <a:pt x="1194" y="363"/>
                    <a:pt x="1222" y="318"/>
                    <a:pt x="1274" y="318"/>
                  </a:cubicBezTo>
                  <a:cubicBezTo>
                    <a:pt x="1314" y="318"/>
                    <a:pt x="1345" y="333"/>
                    <a:pt x="1366" y="362"/>
                  </a:cubicBezTo>
                  <a:lnTo>
                    <a:pt x="1366" y="557"/>
                  </a:lnTo>
                  <a:close/>
                  <a:moveTo>
                    <a:pt x="1502" y="630"/>
                  </a:moveTo>
                  <a:cubicBezTo>
                    <a:pt x="1502" y="201"/>
                    <a:pt x="1502" y="201"/>
                    <a:pt x="1502" y="201"/>
                  </a:cubicBezTo>
                  <a:cubicBezTo>
                    <a:pt x="1366" y="201"/>
                    <a:pt x="1366" y="201"/>
                    <a:pt x="1366" y="201"/>
                  </a:cubicBezTo>
                  <a:cubicBezTo>
                    <a:pt x="1366" y="230"/>
                    <a:pt x="1366" y="230"/>
                    <a:pt x="1366" y="230"/>
                  </a:cubicBezTo>
                  <a:cubicBezTo>
                    <a:pt x="1341" y="207"/>
                    <a:pt x="1302" y="190"/>
                    <a:pt x="1257" y="190"/>
                  </a:cubicBezTo>
                  <a:cubicBezTo>
                    <a:pt x="1129" y="190"/>
                    <a:pt x="1056" y="298"/>
                    <a:pt x="1056" y="452"/>
                  </a:cubicBezTo>
                  <a:cubicBezTo>
                    <a:pt x="1056" y="645"/>
                    <a:pt x="1146" y="728"/>
                    <a:pt x="1257" y="728"/>
                  </a:cubicBezTo>
                  <a:cubicBezTo>
                    <a:pt x="1306" y="728"/>
                    <a:pt x="1340" y="707"/>
                    <a:pt x="1366" y="685"/>
                  </a:cubicBezTo>
                  <a:cubicBezTo>
                    <a:pt x="1366" y="764"/>
                    <a:pt x="1337" y="790"/>
                    <a:pt x="1231" y="805"/>
                  </a:cubicBezTo>
                  <a:cubicBezTo>
                    <a:pt x="1279" y="907"/>
                    <a:pt x="1279" y="907"/>
                    <a:pt x="1279" y="907"/>
                  </a:cubicBezTo>
                  <a:cubicBezTo>
                    <a:pt x="1460" y="887"/>
                    <a:pt x="1502" y="800"/>
                    <a:pt x="1502" y="630"/>
                  </a:cubicBezTo>
                  <a:close/>
                  <a:moveTo>
                    <a:pt x="843" y="400"/>
                  </a:moveTo>
                  <a:cubicBezTo>
                    <a:pt x="665" y="400"/>
                    <a:pt x="665" y="400"/>
                    <a:pt x="665" y="400"/>
                  </a:cubicBezTo>
                  <a:cubicBezTo>
                    <a:pt x="670" y="348"/>
                    <a:pt x="701" y="308"/>
                    <a:pt x="750" y="308"/>
                  </a:cubicBezTo>
                  <a:cubicBezTo>
                    <a:pt x="811" y="308"/>
                    <a:pt x="839" y="354"/>
                    <a:pt x="843" y="400"/>
                  </a:cubicBezTo>
                  <a:close/>
                  <a:moveTo>
                    <a:pt x="974" y="459"/>
                  </a:moveTo>
                  <a:cubicBezTo>
                    <a:pt x="974" y="312"/>
                    <a:pt x="895" y="190"/>
                    <a:pt x="757" y="190"/>
                  </a:cubicBezTo>
                  <a:cubicBezTo>
                    <a:pt x="626" y="190"/>
                    <a:pt x="527" y="301"/>
                    <a:pt x="527" y="459"/>
                  </a:cubicBezTo>
                  <a:cubicBezTo>
                    <a:pt x="527" y="623"/>
                    <a:pt x="621" y="728"/>
                    <a:pt x="770" y="728"/>
                  </a:cubicBezTo>
                  <a:cubicBezTo>
                    <a:pt x="839" y="728"/>
                    <a:pt x="913" y="697"/>
                    <a:pt x="955" y="644"/>
                  </a:cubicBezTo>
                  <a:cubicBezTo>
                    <a:pt x="858" y="564"/>
                    <a:pt x="858" y="564"/>
                    <a:pt x="858" y="564"/>
                  </a:cubicBezTo>
                  <a:cubicBezTo>
                    <a:pt x="839" y="586"/>
                    <a:pt x="807" y="600"/>
                    <a:pt x="770" y="600"/>
                  </a:cubicBezTo>
                  <a:cubicBezTo>
                    <a:pt x="721" y="600"/>
                    <a:pt x="668" y="573"/>
                    <a:pt x="663" y="503"/>
                  </a:cubicBezTo>
                  <a:cubicBezTo>
                    <a:pt x="972" y="503"/>
                    <a:pt x="972" y="503"/>
                    <a:pt x="972" y="503"/>
                  </a:cubicBezTo>
                  <a:cubicBezTo>
                    <a:pt x="973" y="493"/>
                    <a:pt x="974" y="479"/>
                    <a:pt x="974" y="459"/>
                  </a:cubicBezTo>
                  <a:close/>
                  <a:moveTo>
                    <a:pt x="308" y="468"/>
                  </a:moveTo>
                  <a:cubicBezTo>
                    <a:pt x="308" y="555"/>
                    <a:pt x="280" y="600"/>
                    <a:pt x="228" y="600"/>
                  </a:cubicBezTo>
                  <a:cubicBezTo>
                    <a:pt x="188" y="600"/>
                    <a:pt x="157" y="584"/>
                    <a:pt x="136" y="556"/>
                  </a:cubicBezTo>
                  <a:cubicBezTo>
                    <a:pt x="136" y="361"/>
                    <a:pt x="136" y="361"/>
                    <a:pt x="136" y="361"/>
                  </a:cubicBezTo>
                  <a:cubicBezTo>
                    <a:pt x="156" y="335"/>
                    <a:pt x="178" y="318"/>
                    <a:pt x="220" y="318"/>
                  </a:cubicBezTo>
                  <a:cubicBezTo>
                    <a:pt x="273" y="318"/>
                    <a:pt x="308" y="362"/>
                    <a:pt x="308" y="468"/>
                  </a:cubicBezTo>
                  <a:close/>
                  <a:moveTo>
                    <a:pt x="446" y="465"/>
                  </a:moveTo>
                  <a:cubicBezTo>
                    <a:pt x="446" y="272"/>
                    <a:pt x="356" y="190"/>
                    <a:pt x="245" y="190"/>
                  </a:cubicBezTo>
                  <a:cubicBezTo>
                    <a:pt x="196" y="190"/>
                    <a:pt x="162" y="210"/>
                    <a:pt x="136" y="233"/>
                  </a:cubicBezTo>
                  <a:cubicBezTo>
                    <a:pt x="136" y="0"/>
                    <a:pt x="136" y="0"/>
                    <a:pt x="136" y="0"/>
                  </a:cubicBezTo>
                  <a:cubicBezTo>
                    <a:pt x="0" y="68"/>
                    <a:pt x="0" y="68"/>
                    <a:pt x="0" y="68"/>
                  </a:cubicBezTo>
                  <a:cubicBezTo>
                    <a:pt x="0" y="717"/>
                    <a:pt x="0" y="717"/>
                    <a:pt x="0" y="717"/>
                  </a:cubicBezTo>
                  <a:cubicBezTo>
                    <a:pt x="136" y="717"/>
                    <a:pt x="136" y="717"/>
                    <a:pt x="136" y="717"/>
                  </a:cubicBezTo>
                  <a:cubicBezTo>
                    <a:pt x="136" y="688"/>
                    <a:pt x="136" y="688"/>
                    <a:pt x="136" y="688"/>
                  </a:cubicBezTo>
                  <a:cubicBezTo>
                    <a:pt x="161" y="710"/>
                    <a:pt x="200" y="728"/>
                    <a:pt x="245" y="728"/>
                  </a:cubicBezTo>
                  <a:cubicBezTo>
                    <a:pt x="373" y="728"/>
                    <a:pt x="446" y="620"/>
                    <a:pt x="446" y="465"/>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sp>
          <p:nvSpPr>
            <p:cNvPr id="127" name="Google Shape;127;p35"/>
            <p:cNvSpPr/>
            <p:nvPr/>
          </p:nvSpPr>
          <p:spPr>
            <a:xfrm>
              <a:off x="429" y="3305"/>
              <a:ext cx="1310" cy="537"/>
            </a:xfrm>
            <a:custGeom>
              <a:avLst/>
              <a:gdLst/>
              <a:ahLst/>
              <a:cxnLst/>
              <a:rect l="l" t="t" r="r" b="b"/>
              <a:pathLst>
                <a:path w="1310" h="538" extrusionOk="0">
                  <a:moveTo>
                    <a:pt x="1310" y="446"/>
                  </a:moveTo>
                  <a:cubicBezTo>
                    <a:pt x="1310" y="396"/>
                    <a:pt x="1268" y="353"/>
                    <a:pt x="1217" y="353"/>
                  </a:cubicBezTo>
                  <a:cubicBezTo>
                    <a:pt x="1167" y="353"/>
                    <a:pt x="1125" y="396"/>
                    <a:pt x="1125" y="446"/>
                  </a:cubicBezTo>
                  <a:cubicBezTo>
                    <a:pt x="1125" y="496"/>
                    <a:pt x="1167" y="538"/>
                    <a:pt x="1217" y="538"/>
                  </a:cubicBezTo>
                  <a:cubicBezTo>
                    <a:pt x="1268" y="538"/>
                    <a:pt x="1310" y="496"/>
                    <a:pt x="1310" y="446"/>
                  </a:cubicBezTo>
                  <a:close/>
                  <a:moveTo>
                    <a:pt x="1018" y="528"/>
                  </a:moveTo>
                  <a:cubicBezTo>
                    <a:pt x="1018" y="11"/>
                    <a:pt x="1018" y="11"/>
                    <a:pt x="1018" y="11"/>
                  </a:cubicBezTo>
                  <a:cubicBezTo>
                    <a:pt x="882" y="11"/>
                    <a:pt x="882" y="11"/>
                    <a:pt x="882" y="11"/>
                  </a:cubicBezTo>
                  <a:cubicBezTo>
                    <a:pt x="882" y="293"/>
                    <a:pt x="882" y="293"/>
                    <a:pt x="882" y="293"/>
                  </a:cubicBezTo>
                  <a:cubicBezTo>
                    <a:pt x="882" y="383"/>
                    <a:pt x="849" y="410"/>
                    <a:pt x="793" y="410"/>
                  </a:cubicBezTo>
                  <a:cubicBezTo>
                    <a:pt x="737" y="410"/>
                    <a:pt x="706" y="383"/>
                    <a:pt x="706" y="290"/>
                  </a:cubicBezTo>
                  <a:cubicBezTo>
                    <a:pt x="706" y="11"/>
                    <a:pt x="706" y="11"/>
                    <a:pt x="706" y="11"/>
                  </a:cubicBezTo>
                  <a:cubicBezTo>
                    <a:pt x="570" y="11"/>
                    <a:pt x="570" y="11"/>
                    <a:pt x="570" y="11"/>
                  </a:cubicBezTo>
                  <a:cubicBezTo>
                    <a:pt x="570" y="302"/>
                    <a:pt x="570" y="302"/>
                    <a:pt x="570" y="302"/>
                  </a:cubicBezTo>
                  <a:cubicBezTo>
                    <a:pt x="570" y="448"/>
                    <a:pt x="629" y="538"/>
                    <a:pt x="761" y="538"/>
                  </a:cubicBezTo>
                  <a:cubicBezTo>
                    <a:pt x="815" y="538"/>
                    <a:pt x="858" y="518"/>
                    <a:pt x="882" y="493"/>
                  </a:cubicBezTo>
                  <a:cubicBezTo>
                    <a:pt x="882" y="528"/>
                    <a:pt x="882" y="528"/>
                    <a:pt x="882" y="528"/>
                  </a:cubicBezTo>
                  <a:lnTo>
                    <a:pt x="1018" y="528"/>
                  </a:lnTo>
                  <a:close/>
                  <a:moveTo>
                    <a:pt x="448" y="528"/>
                  </a:moveTo>
                  <a:cubicBezTo>
                    <a:pt x="448" y="236"/>
                    <a:pt x="448" y="236"/>
                    <a:pt x="448" y="236"/>
                  </a:cubicBezTo>
                  <a:cubicBezTo>
                    <a:pt x="448" y="91"/>
                    <a:pt x="389" y="0"/>
                    <a:pt x="257" y="0"/>
                  </a:cubicBezTo>
                  <a:cubicBezTo>
                    <a:pt x="203"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9" y="128"/>
                    <a:pt x="225" y="128"/>
                  </a:cubicBezTo>
                  <a:cubicBezTo>
                    <a:pt x="281" y="128"/>
                    <a:pt x="312" y="156"/>
                    <a:pt x="312" y="248"/>
                  </a:cubicBezTo>
                  <a:cubicBezTo>
                    <a:pt x="312" y="528"/>
                    <a:pt x="312" y="528"/>
                    <a:pt x="312" y="528"/>
                  </a:cubicBezTo>
                  <a:lnTo>
                    <a:pt x="448" y="52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Palatino Linotype"/>
                <a:ea typeface="Palatino Linotype"/>
                <a:cs typeface="Palatino Linotype"/>
                <a:sym typeface="Palatino Linotype"/>
              </a:endParaRPr>
            </a:p>
          </p:txBody>
        </p:sp>
      </p:grpSp>
    </p:spTree>
    <p:extLst>
      <p:ext uri="{BB962C8B-B14F-4D97-AF65-F5344CB8AC3E}">
        <p14:creationId xmlns:p14="http://schemas.microsoft.com/office/powerpoint/2010/main" val="3637434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and body" type="tx">
  <p:cSld name="Title and body">
    <p:spTree>
      <p:nvGrpSpPr>
        <p:cNvPr id="1" name="Shape 128"/>
        <p:cNvGrpSpPr/>
        <p:nvPr/>
      </p:nvGrpSpPr>
      <p:grpSpPr>
        <a:xfrm>
          <a:off x="0" y="0"/>
          <a:ext cx="0" cy="0"/>
          <a:chOff x="0" y="0"/>
          <a:chExt cx="0" cy="0"/>
        </a:xfrm>
      </p:grpSpPr>
      <p:sp>
        <p:nvSpPr>
          <p:cNvPr id="129" name="Google Shape;129;g12c5ce22a3d_0_2629"/>
          <p:cNvSpPr txBox="1">
            <a:spLocks noGrp="1"/>
          </p:cNvSpPr>
          <p:nvPr>
            <p:ph type="title"/>
          </p:nvPr>
        </p:nvSpPr>
        <p:spPr>
          <a:xfrm>
            <a:off x="415600" y="491767"/>
            <a:ext cx="11127300" cy="763500"/>
          </a:xfrm>
          <a:prstGeom prst="rect">
            <a:avLst/>
          </a:prstGeom>
        </p:spPr>
        <p:txBody>
          <a:bodyPr spcFirstLastPara="1" wrap="square" lIns="0" tIns="0" rIns="0" bIns="0" anchor="t" anchorCtr="0">
            <a:noAutofit/>
          </a:bodyPr>
          <a:lstStyle>
            <a:lvl1pPr lvl="0" rtl="0">
              <a:spcBef>
                <a:spcPts val="0"/>
              </a:spcBef>
              <a:spcAft>
                <a:spcPts val="0"/>
              </a:spcAft>
              <a:buSzPts val="36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30" name="Google Shape;130;g12c5ce22a3d_0_2629"/>
          <p:cNvSpPr txBox="1">
            <a:spLocks noGrp="1"/>
          </p:cNvSpPr>
          <p:nvPr>
            <p:ph type="body" idx="1"/>
          </p:nvPr>
        </p:nvSpPr>
        <p:spPr>
          <a:xfrm>
            <a:off x="415600" y="1435033"/>
            <a:ext cx="11360700" cy="4687500"/>
          </a:xfrm>
          <a:prstGeom prst="rect">
            <a:avLst/>
          </a:prstGeom>
        </p:spPr>
        <p:txBody>
          <a:bodyPr spcFirstLastPara="1" wrap="square" lIns="0" tIns="0" rIns="0" bIns="0" anchor="t" anchorCtr="0">
            <a:noAutofit/>
          </a:bodyPr>
          <a:lstStyle>
            <a:lvl1pPr marL="457200" lvl="0" indent="-355600" rtl="0">
              <a:lnSpc>
                <a:spcPct val="150000"/>
              </a:lnSpc>
              <a:spcBef>
                <a:spcPts val="0"/>
              </a:spcBef>
              <a:spcAft>
                <a:spcPts val="0"/>
              </a:spcAft>
              <a:buSzPts val="2000"/>
              <a:buChar char="•"/>
              <a:defRPr/>
            </a:lvl1pPr>
            <a:lvl2pPr marL="914400" lvl="1" indent="-320040" rtl="0">
              <a:lnSpc>
                <a:spcPct val="150000"/>
              </a:lnSpc>
              <a:spcBef>
                <a:spcPts val="600"/>
              </a:spcBef>
              <a:spcAft>
                <a:spcPts val="0"/>
              </a:spcAft>
              <a:buSzPts val="1440"/>
              <a:buChar char="•"/>
              <a:defRPr/>
            </a:lvl2pPr>
            <a:lvl3pPr marL="1371600" lvl="2" indent="-309880" rtl="0">
              <a:lnSpc>
                <a:spcPct val="150000"/>
              </a:lnSpc>
              <a:spcBef>
                <a:spcPts val="600"/>
              </a:spcBef>
              <a:spcAft>
                <a:spcPts val="0"/>
              </a:spcAft>
              <a:buSzPts val="1280"/>
              <a:buChar char="•"/>
              <a:defRPr/>
            </a:lvl3pPr>
            <a:lvl4pPr marL="1828800" lvl="3" indent="-299719" rtl="0">
              <a:lnSpc>
                <a:spcPct val="150000"/>
              </a:lnSpc>
              <a:spcBef>
                <a:spcPts val="600"/>
              </a:spcBef>
              <a:spcAft>
                <a:spcPts val="0"/>
              </a:spcAft>
              <a:buSzPts val="1120"/>
              <a:buChar char="•"/>
              <a:defRPr/>
            </a:lvl4pPr>
            <a:lvl5pPr marL="2286000" lvl="4" indent="-289560" rtl="0">
              <a:lnSpc>
                <a:spcPct val="150000"/>
              </a:lnSpc>
              <a:spcBef>
                <a:spcPts val="600"/>
              </a:spcBef>
              <a:spcAft>
                <a:spcPts val="0"/>
              </a:spcAft>
              <a:buSzPts val="960"/>
              <a:buChar char="•"/>
              <a:defRPr/>
            </a:lvl5pPr>
            <a:lvl6pPr marL="2743200" lvl="5" indent="-342900" rtl="0">
              <a:lnSpc>
                <a:spcPct val="150000"/>
              </a:lnSpc>
              <a:spcBef>
                <a:spcPts val="600"/>
              </a:spcBef>
              <a:spcAft>
                <a:spcPts val="0"/>
              </a:spcAft>
              <a:buSzPts val="1800"/>
              <a:buChar char="•"/>
              <a:defRPr/>
            </a:lvl6pPr>
            <a:lvl7pPr marL="3200400" lvl="6" indent="-342900" rtl="0">
              <a:lnSpc>
                <a:spcPct val="150000"/>
              </a:lnSpc>
              <a:spcBef>
                <a:spcPts val="500"/>
              </a:spcBef>
              <a:spcAft>
                <a:spcPts val="0"/>
              </a:spcAft>
              <a:buSzPts val="1800"/>
              <a:buChar char="•"/>
              <a:defRPr/>
            </a:lvl7pPr>
            <a:lvl8pPr marL="3657600" lvl="7" indent="-342900" rtl="0">
              <a:lnSpc>
                <a:spcPct val="150000"/>
              </a:lnSpc>
              <a:spcBef>
                <a:spcPts val="500"/>
              </a:spcBef>
              <a:spcAft>
                <a:spcPts val="0"/>
              </a:spcAft>
              <a:buSzPts val="1800"/>
              <a:buChar char="•"/>
              <a:defRPr/>
            </a:lvl8pPr>
            <a:lvl9pPr marL="4114800" lvl="8" indent="-342900" rtl="0">
              <a:lnSpc>
                <a:spcPct val="150000"/>
              </a:lnSpc>
              <a:spcBef>
                <a:spcPts val="500"/>
              </a:spcBef>
              <a:spcAft>
                <a:spcPts val="0"/>
              </a:spcAft>
              <a:buSzPts val="1800"/>
              <a:buChar char="•"/>
              <a:defRPr/>
            </a:lvl9pPr>
          </a:lstStyle>
          <a:p>
            <a:endParaRPr/>
          </a:p>
        </p:txBody>
      </p:sp>
      <p:sp>
        <p:nvSpPr>
          <p:cNvPr id="131" name="Google Shape;131;g12c5ce22a3d_0_2629"/>
          <p:cNvSpPr txBox="1">
            <a:spLocks noGrp="1"/>
          </p:cNvSpPr>
          <p:nvPr>
            <p:ph type="sldNum" idx="12"/>
          </p:nvPr>
        </p:nvSpPr>
        <p:spPr>
          <a:xfrm>
            <a:off x="11296610" y="6319222"/>
            <a:ext cx="731700" cy="524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2665776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1_Einddia">
    <p:bg>
      <p:bgPr>
        <a:solidFill>
          <a:srgbClr val="35BDB1"/>
        </a:solidFill>
        <a:effectLst/>
      </p:bgPr>
    </p:bg>
    <p:spTree>
      <p:nvGrpSpPr>
        <p:cNvPr id="1" name=""/>
        <p:cNvGrpSpPr/>
        <p:nvPr/>
      </p:nvGrpSpPr>
      <p:grpSpPr>
        <a:xfrm>
          <a:off x="0" y="0"/>
          <a:ext cx="0" cy="0"/>
          <a:chOff x="0" y="0"/>
          <a:chExt cx="0" cy="0"/>
        </a:xfrm>
      </p:grpSpPr>
      <p:grpSp>
        <p:nvGrpSpPr>
          <p:cNvPr id="2" name="Group 4"/>
          <p:cNvGrpSpPr>
            <a:grpSpLocks noSelect="1" noChangeAspect="1"/>
          </p:cNvGrpSpPr>
          <p:nvPr userDrawn="1"/>
        </p:nvGrpSpPr>
        <p:grpSpPr bwMode="gray">
          <a:xfrm>
            <a:off x="0" y="3174"/>
            <a:ext cx="12193587" cy="6850064"/>
            <a:chOff x="0" y="2"/>
            <a:chExt cx="7680" cy="4316"/>
          </a:xfrm>
        </p:grpSpPr>
        <p:sp>
          <p:nvSpPr>
            <p:cNvPr id="3" name="Rectangle 5"/>
            <p:cNvSpPr>
              <a:spLocks noSelect="1" noChangeArrowheads="1"/>
            </p:cNvSpPr>
            <p:nvPr/>
          </p:nvSpPr>
          <p:spPr bwMode="gray">
            <a:xfrm>
              <a:off x="0" y="2"/>
              <a:ext cx="7680" cy="4316"/>
            </a:xfrm>
            <a:prstGeom prst="rect">
              <a:avLst/>
            </a:prstGeom>
            <a:solidFill>
              <a:srgbClr val="35BDB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4" name="Freeform 6"/>
            <p:cNvSpPr>
              <a:spLocks noSelect="1"/>
            </p:cNvSpPr>
            <p:nvPr/>
          </p:nvSpPr>
          <p:spPr bwMode="gray">
            <a:xfrm>
              <a:off x="6101" y="3382"/>
              <a:ext cx="1233" cy="501"/>
            </a:xfrm>
            <a:custGeom>
              <a:avLst/>
              <a:gdLst>
                <a:gd name="T0" fmla="*/ 361 w 1233"/>
                <a:gd name="T1" fmla="*/ 400 h 502"/>
                <a:gd name="T2" fmla="*/ 551 w 1233"/>
                <a:gd name="T3" fmla="*/ 309 h 502"/>
                <a:gd name="T4" fmla="*/ 550 w 1233"/>
                <a:gd name="T5" fmla="*/ 345 h 502"/>
                <a:gd name="T6" fmla="*/ 146 w 1233"/>
                <a:gd name="T7" fmla="*/ 194 h 502"/>
                <a:gd name="T8" fmla="*/ 114 w 1233"/>
                <a:gd name="T9" fmla="*/ 148 h 502"/>
                <a:gd name="T10" fmla="*/ 1233 w 1233"/>
                <a:gd name="T11" fmla="*/ 0 h 502"/>
                <a:gd name="T12" fmla="*/ 0 w 1233"/>
                <a:gd name="T13" fmla="*/ 0 h 502"/>
                <a:gd name="T14" fmla="*/ 651 w 1233"/>
                <a:gd name="T15" fmla="*/ 175 h 502"/>
                <a:gd name="T16" fmla="*/ 756 w 1233"/>
                <a:gd name="T17" fmla="*/ 231 h 502"/>
                <a:gd name="T18" fmla="*/ 682 w 1233"/>
                <a:gd name="T19" fmla="*/ 65 h 502"/>
                <a:gd name="T20" fmla="*/ 433 w 1233"/>
                <a:gd name="T21" fmla="*/ 231 h 502"/>
                <a:gd name="T22" fmla="*/ 481 w 1233"/>
                <a:gd name="T23" fmla="*/ 193 h 502"/>
                <a:gd name="T24" fmla="*/ 534 w 1233"/>
                <a:gd name="T25" fmla="*/ 126 h 502"/>
                <a:gd name="T26" fmla="*/ 569 w 1233"/>
                <a:gd name="T27" fmla="*/ 104 h 502"/>
                <a:gd name="T28" fmla="*/ 433 w 1233"/>
                <a:gd name="T29" fmla="*/ 231 h 502"/>
                <a:gd name="T30" fmla="*/ 346 w 1233"/>
                <a:gd name="T31" fmla="*/ 231 h 502"/>
                <a:gd name="T32" fmla="*/ 339 w 1233"/>
                <a:gd name="T33" fmla="*/ 110 h 502"/>
                <a:gd name="T34" fmla="*/ 290 w 1233"/>
                <a:gd name="T35" fmla="*/ 65 h 502"/>
                <a:gd name="T36" fmla="*/ 63 w 1233"/>
                <a:gd name="T37" fmla="*/ 148 h 502"/>
                <a:gd name="T38" fmla="*/ 146 w 1233"/>
                <a:gd name="T39" fmla="*/ 62 h 502"/>
                <a:gd name="T40" fmla="*/ 182 w 1233"/>
                <a:gd name="T41" fmla="*/ 315 h 502"/>
                <a:gd name="T42" fmla="*/ 116 w 1233"/>
                <a:gd name="T43" fmla="*/ 271 h 502"/>
                <a:gd name="T44" fmla="*/ 117 w 1233"/>
                <a:gd name="T45" fmla="*/ 437 h 502"/>
                <a:gd name="T46" fmla="*/ 136 w 1233"/>
                <a:gd name="T47" fmla="*/ 397 h 502"/>
                <a:gd name="T48" fmla="*/ 204 w 1233"/>
                <a:gd name="T49" fmla="*/ 354 h 502"/>
                <a:gd name="T50" fmla="*/ 249 w 1233"/>
                <a:gd name="T51" fmla="*/ 437 h 502"/>
                <a:gd name="T52" fmla="*/ 443 w 1233"/>
                <a:gd name="T53" fmla="*/ 354 h 502"/>
                <a:gd name="T54" fmla="*/ 360 w 1233"/>
                <a:gd name="T55" fmla="*/ 440 h 502"/>
                <a:gd name="T56" fmla="*/ 621 w 1233"/>
                <a:gd name="T57" fmla="*/ 325 h 502"/>
                <a:gd name="T58" fmla="*/ 472 w 1233"/>
                <a:gd name="T59" fmla="*/ 437 h 502"/>
                <a:gd name="T60" fmla="*/ 541 w 1233"/>
                <a:gd name="T61" fmla="*/ 381 h 502"/>
                <a:gd name="T62" fmla="*/ 807 w 1233"/>
                <a:gd name="T63" fmla="*/ 346 h 502"/>
                <a:gd name="T64" fmla="*/ 761 w 1233"/>
                <a:gd name="T65" fmla="*/ 381 h 502"/>
                <a:gd name="T66" fmla="*/ 728 w 1233"/>
                <a:gd name="T67" fmla="*/ 309 h 502"/>
                <a:gd name="T68" fmla="*/ 728 w 1233"/>
                <a:gd name="T69" fmla="*/ 268 h 502"/>
                <a:gd name="T70" fmla="*/ 807 w 1233"/>
                <a:gd name="T71" fmla="*/ 366 h 502"/>
                <a:gd name="T72" fmla="*/ 885 w 1233"/>
                <a:gd name="T73" fmla="*/ 399 h 502"/>
                <a:gd name="T74" fmla="*/ 938 w 1233"/>
                <a:gd name="T75" fmla="*/ 332 h 502"/>
                <a:gd name="T76" fmla="*/ 973 w 1233"/>
                <a:gd name="T77" fmla="*/ 310 h 502"/>
                <a:gd name="T78" fmla="*/ 836 w 1233"/>
                <a:gd name="T79" fmla="*/ 437 h 502"/>
                <a:gd name="T80" fmla="*/ 1163 w 1233"/>
                <a:gd name="T81" fmla="*/ 271 h 502"/>
                <a:gd name="T82" fmla="*/ 1117 w 1233"/>
                <a:gd name="T83" fmla="*/ 359 h 502"/>
                <a:gd name="T84" fmla="*/ 1006 w 1233"/>
                <a:gd name="T85" fmla="*/ 271 h 502"/>
                <a:gd name="T86" fmla="*/ 1054 w 1233"/>
                <a:gd name="T87" fmla="*/ 387 h 502"/>
                <a:gd name="T88" fmla="*/ 1122 w 1233"/>
                <a:gd name="T89" fmla="*/ 437 h 502"/>
                <a:gd name="T90" fmla="*/ 703 w 1233"/>
                <a:gd name="T91" fmla="*/ 120 h 502"/>
                <a:gd name="T92" fmla="*/ 651 w 1233"/>
                <a:gd name="T93" fmla="*/ 139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233" h="502">
                  <a:moveTo>
                    <a:pt x="360" y="309"/>
                  </a:moveTo>
                  <a:cubicBezTo>
                    <a:pt x="380" y="309"/>
                    <a:pt x="392" y="325"/>
                    <a:pt x="392" y="354"/>
                  </a:cubicBezTo>
                  <a:cubicBezTo>
                    <a:pt x="392" y="384"/>
                    <a:pt x="381" y="400"/>
                    <a:pt x="361" y="400"/>
                  </a:cubicBezTo>
                  <a:cubicBezTo>
                    <a:pt x="341" y="400"/>
                    <a:pt x="329" y="384"/>
                    <a:pt x="329" y="354"/>
                  </a:cubicBezTo>
                  <a:cubicBezTo>
                    <a:pt x="329" y="324"/>
                    <a:pt x="341" y="309"/>
                    <a:pt x="360" y="309"/>
                  </a:cubicBezTo>
                  <a:moveTo>
                    <a:pt x="551" y="309"/>
                  </a:moveTo>
                  <a:cubicBezTo>
                    <a:pt x="521" y="309"/>
                    <a:pt x="521" y="309"/>
                    <a:pt x="521" y="309"/>
                  </a:cubicBezTo>
                  <a:cubicBezTo>
                    <a:pt x="521" y="345"/>
                    <a:pt x="521" y="345"/>
                    <a:pt x="521" y="345"/>
                  </a:cubicBezTo>
                  <a:cubicBezTo>
                    <a:pt x="550" y="345"/>
                    <a:pt x="550" y="345"/>
                    <a:pt x="550" y="345"/>
                  </a:cubicBezTo>
                  <a:cubicBezTo>
                    <a:pt x="566" y="345"/>
                    <a:pt x="572" y="338"/>
                    <a:pt x="572" y="326"/>
                  </a:cubicBezTo>
                  <a:cubicBezTo>
                    <a:pt x="572" y="316"/>
                    <a:pt x="566" y="309"/>
                    <a:pt x="551" y="309"/>
                  </a:cubicBezTo>
                  <a:moveTo>
                    <a:pt x="146" y="194"/>
                  </a:moveTo>
                  <a:cubicBezTo>
                    <a:pt x="166" y="194"/>
                    <a:pt x="177" y="178"/>
                    <a:pt x="177" y="148"/>
                  </a:cubicBezTo>
                  <a:cubicBezTo>
                    <a:pt x="177" y="118"/>
                    <a:pt x="165" y="102"/>
                    <a:pt x="145" y="102"/>
                  </a:cubicBezTo>
                  <a:cubicBezTo>
                    <a:pt x="125" y="102"/>
                    <a:pt x="114" y="118"/>
                    <a:pt x="114" y="148"/>
                  </a:cubicBezTo>
                  <a:cubicBezTo>
                    <a:pt x="114" y="178"/>
                    <a:pt x="126" y="194"/>
                    <a:pt x="146" y="194"/>
                  </a:cubicBezTo>
                  <a:moveTo>
                    <a:pt x="0" y="0"/>
                  </a:moveTo>
                  <a:cubicBezTo>
                    <a:pt x="1233" y="0"/>
                    <a:pt x="1233" y="0"/>
                    <a:pt x="1233" y="0"/>
                  </a:cubicBezTo>
                  <a:cubicBezTo>
                    <a:pt x="1233" y="502"/>
                    <a:pt x="1233" y="502"/>
                    <a:pt x="1233" y="502"/>
                  </a:cubicBezTo>
                  <a:cubicBezTo>
                    <a:pt x="0" y="502"/>
                    <a:pt x="0" y="502"/>
                    <a:pt x="0" y="502"/>
                  </a:cubicBezTo>
                  <a:lnTo>
                    <a:pt x="0" y="0"/>
                  </a:lnTo>
                  <a:close/>
                  <a:moveTo>
                    <a:pt x="603" y="231"/>
                  </a:moveTo>
                  <a:cubicBezTo>
                    <a:pt x="651" y="231"/>
                    <a:pt x="651" y="231"/>
                    <a:pt x="651" y="231"/>
                  </a:cubicBezTo>
                  <a:cubicBezTo>
                    <a:pt x="651" y="175"/>
                    <a:pt x="651" y="175"/>
                    <a:pt x="651" y="175"/>
                  </a:cubicBezTo>
                  <a:cubicBezTo>
                    <a:pt x="671" y="175"/>
                    <a:pt x="671" y="175"/>
                    <a:pt x="671" y="175"/>
                  </a:cubicBezTo>
                  <a:cubicBezTo>
                    <a:pt x="700" y="231"/>
                    <a:pt x="700" y="231"/>
                    <a:pt x="700" y="231"/>
                  </a:cubicBezTo>
                  <a:cubicBezTo>
                    <a:pt x="756" y="231"/>
                    <a:pt x="756" y="231"/>
                    <a:pt x="756" y="231"/>
                  </a:cubicBezTo>
                  <a:cubicBezTo>
                    <a:pt x="720" y="168"/>
                    <a:pt x="720" y="168"/>
                    <a:pt x="720" y="168"/>
                  </a:cubicBezTo>
                  <a:cubicBezTo>
                    <a:pt x="739" y="160"/>
                    <a:pt x="752" y="144"/>
                    <a:pt x="752" y="119"/>
                  </a:cubicBezTo>
                  <a:cubicBezTo>
                    <a:pt x="752" y="80"/>
                    <a:pt x="724" y="65"/>
                    <a:pt x="682" y="65"/>
                  </a:cubicBezTo>
                  <a:cubicBezTo>
                    <a:pt x="603" y="65"/>
                    <a:pt x="603" y="65"/>
                    <a:pt x="603" y="65"/>
                  </a:cubicBezTo>
                  <a:lnTo>
                    <a:pt x="603" y="231"/>
                  </a:lnTo>
                  <a:close/>
                  <a:moveTo>
                    <a:pt x="433" y="231"/>
                  </a:moveTo>
                  <a:cubicBezTo>
                    <a:pt x="571" y="231"/>
                    <a:pt x="571" y="231"/>
                    <a:pt x="571" y="231"/>
                  </a:cubicBezTo>
                  <a:cubicBezTo>
                    <a:pt x="571" y="193"/>
                    <a:pt x="571" y="193"/>
                    <a:pt x="571" y="193"/>
                  </a:cubicBezTo>
                  <a:cubicBezTo>
                    <a:pt x="481" y="193"/>
                    <a:pt x="481" y="193"/>
                    <a:pt x="481" y="193"/>
                  </a:cubicBezTo>
                  <a:cubicBezTo>
                    <a:pt x="481" y="164"/>
                    <a:pt x="481" y="164"/>
                    <a:pt x="481" y="164"/>
                  </a:cubicBezTo>
                  <a:cubicBezTo>
                    <a:pt x="534" y="164"/>
                    <a:pt x="534" y="164"/>
                    <a:pt x="534" y="164"/>
                  </a:cubicBezTo>
                  <a:cubicBezTo>
                    <a:pt x="534" y="126"/>
                    <a:pt x="534" y="126"/>
                    <a:pt x="534" y="126"/>
                  </a:cubicBezTo>
                  <a:cubicBezTo>
                    <a:pt x="481" y="126"/>
                    <a:pt x="481" y="126"/>
                    <a:pt x="481" y="126"/>
                  </a:cubicBezTo>
                  <a:cubicBezTo>
                    <a:pt x="481" y="104"/>
                    <a:pt x="481" y="104"/>
                    <a:pt x="481" y="104"/>
                  </a:cubicBezTo>
                  <a:cubicBezTo>
                    <a:pt x="569" y="104"/>
                    <a:pt x="569" y="104"/>
                    <a:pt x="569" y="104"/>
                  </a:cubicBezTo>
                  <a:cubicBezTo>
                    <a:pt x="569" y="65"/>
                    <a:pt x="569" y="65"/>
                    <a:pt x="569" y="65"/>
                  </a:cubicBezTo>
                  <a:cubicBezTo>
                    <a:pt x="433" y="65"/>
                    <a:pt x="433" y="65"/>
                    <a:pt x="433" y="65"/>
                  </a:cubicBezTo>
                  <a:lnTo>
                    <a:pt x="433" y="231"/>
                  </a:lnTo>
                  <a:close/>
                  <a:moveTo>
                    <a:pt x="234" y="65"/>
                  </a:moveTo>
                  <a:cubicBezTo>
                    <a:pt x="296" y="231"/>
                    <a:pt x="296" y="231"/>
                    <a:pt x="296" y="231"/>
                  </a:cubicBezTo>
                  <a:cubicBezTo>
                    <a:pt x="346" y="231"/>
                    <a:pt x="346" y="231"/>
                    <a:pt x="346" y="231"/>
                  </a:cubicBezTo>
                  <a:cubicBezTo>
                    <a:pt x="407" y="65"/>
                    <a:pt x="407" y="65"/>
                    <a:pt x="407" y="65"/>
                  </a:cubicBezTo>
                  <a:cubicBezTo>
                    <a:pt x="352" y="65"/>
                    <a:pt x="352" y="65"/>
                    <a:pt x="352" y="65"/>
                  </a:cubicBezTo>
                  <a:cubicBezTo>
                    <a:pt x="339" y="110"/>
                    <a:pt x="339" y="110"/>
                    <a:pt x="339" y="110"/>
                  </a:cubicBezTo>
                  <a:cubicBezTo>
                    <a:pt x="333" y="131"/>
                    <a:pt x="324" y="164"/>
                    <a:pt x="321" y="180"/>
                  </a:cubicBezTo>
                  <a:cubicBezTo>
                    <a:pt x="318" y="164"/>
                    <a:pt x="309" y="130"/>
                    <a:pt x="303" y="110"/>
                  </a:cubicBezTo>
                  <a:cubicBezTo>
                    <a:pt x="290" y="65"/>
                    <a:pt x="290" y="65"/>
                    <a:pt x="290" y="65"/>
                  </a:cubicBezTo>
                  <a:lnTo>
                    <a:pt x="234" y="65"/>
                  </a:lnTo>
                  <a:close/>
                  <a:moveTo>
                    <a:pt x="146" y="62"/>
                  </a:moveTo>
                  <a:cubicBezTo>
                    <a:pt x="97" y="62"/>
                    <a:pt x="63" y="93"/>
                    <a:pt x="63" y="148"/>
                  </a:cubicBezTo>
                  <a:cubicBezTo>
                    <a:pt x="63" y="204"/>
                    <a:pt x="97" y="234"/>
                    <a:pt x="145" y="234"/>
                  </a:cubicBezTo>
                  <a:cubicBezTo>
                    <a:pt x="194" y="234"/>
                    <a:pt x="228" y="203"/>
                    <a:pt x="228" y="148"/>
                  </a:cubicBezTo>
                  <a:cubicBezTo>
                    <a:pt x="228" y="92"/>
                    <a:pt x="194" y="62"/>
                    <a:pt x="146" y="62"/>
                  </a:cubicBezTo>
                  <a:moveTo>
                    <a:pt x="249" y="271"/>
                  </a:moveTo>
                  <a:cubicBezTo>
                    <a:pt x="204" y="271"/>
                    <a:pt x="204" y="271"/>
                    <a:pt x="204" y="271"/>
                  </a:cubicBezTo>
                  <a:cubicBezTo>
                    <a:pt x="182" y="315"/>
                    <a:pt x="182" y="315"/>
                    <a:pt x="182" y="315"/>
                  </a:cubicBezTo>
                  <a:cubicBezTo>
                    <a:pt x="171" y="338"/>
                    <a:pt x="163" y="356"/>
                    <a:pt x="160" y="366"/>
                  </a:cubicBezTo>
                  <a:cubicBezTo>
                    <a:pt x="157" y="356"/>
                    <a:pt x="148" y="337"/>
                    <a:pt x="138" y="315"/>
                  </a:cubicBezTo>
                  <a:cubicBezTo>
                    <a:pt x="116" y="271"/>
                    <a:pt x="116" y="271"/>
                    <a:pt x="116" y="271"/>
                  </a:cubicBezTo>
                  <a:cubicBezTo>
                    <a:pt x="70" y="271"/>
                    <a:pt x="70" y="271"/>
                    <a:pt x="70" y="271"/>
                  </a:cubicBezTo>
                  <a:cubicBezTo>
                    <a:pt x="70" y="437"/>
                    <a:pt x="70" y="437"/>
                    <a:pt x="70" y="437"/>
                  </a:cubicBezTo>
                  <a:cubicBezTo>
                    <a:pt x="117" y="437"/>
                    <a:pt x="117" y="437"/>
                    <a:pt x="117" y="437"/>
                  </a:cubicBezTo>
                  <a:cubicBezTo>
                    <a:pt x="117" y="398"/>
                    <a:pt x="117" y="398"/>
                    <a:pt x="117" y="398"/>
                  </a:cubicBezTo>
                  <a:cubicBezTo>
                    <a:pt x="117" y="381"/>
                    <a:pt x="116" y="366"/>
                    <a:pt x="116" y="354"/>
                  </a:cubicBezTo>
                  <a:cubicBezTo>
                    <a:pt x="121" y="366"/>
                    <a:pt x="130" y="385"/>
                    <a:pt x="136" y="397"/>
                  </a:cubicBezTo>
                  <a:cubicBezTo>
                    <a:pt x="160" y="443"/>
                    <a:pt x="160" y="443"/>
                    <a:pt x="160" y="443"/>
                  </a:cubicBezTo>
                  <a:cubicBezTo>
                    <a:pt x="183" y="397"/>
                    <a:pt x="183" y="397"/>
                    <a:pt x="183" y="397"/>
                  </a:cubicBezTo>
                  <a:cubicBezTo>
                    <a:pt x="189" y="385"/>
                    <a:pt x="199" y="366"/>
                    <a:pt x="204" y="354"/>
                  </a:cubicBezTo>
                  <a:cubicBezTo>
                    <a:pt x="203" y="366"/>
                    <a:pt x="203" y="381"/>
                    <a:pt x="203" y="398"/>
                  </a:cubicBezTo>
                  <a:cubicBezTo>
                    <a:pt x="203" y="437"/>
                    <a:pt x="203" y="437"/>
                    <a:pt x="203" y="437"/>
                  </a:cubicBezTo>
                  <a:cubicBezTo>
                    <a:pt x="249" y="437"/>
                    <a:pt x="249" y="437"/>
                    <a:pt x="249" y="437"/>
                  </a:cubicBezTo>
                  <a:lnTo>
                    <a:pt x="249" y="271"/>
                  </a:lnTo>
                  <a:close/>
                  <a:moveTo>
                    <a:pt x="360" y="440"/>
                  </a:moveTo>
                  <a:cubicBezTo>
                    <a:pt x="409" y="440"/>
                    <a:pt x="443" y="409"/>
                    <a:pt x="443" y="354"/>
                  </a:cubicBezTo>
                  <a:cubicBezTo>
                    <a:pt x="443" y="299"/>
                    <a:pt x="409" y="268"/>
                    <a:pt x="361" y="268"/>
                  </a:cubicBezTo>
                  <a:cubicBezTo>
                    <a:pt x="312" y="268"/>
                    <a:pt x="278" y="299"/>
                    <a:pt x="278" y="354"/>
                  </a:cubicBezTo>
                  <a:cubicBezTo>
                    <a:pt x="278" y="410"/>
                    <a:pt x="312" y="440"/>
                    <a:pt x="360" y="440"/>
                  </a:cubicBezTo>
                  <a:moveTo>
                    <a:pt x="625" y="437"/>
                  </a:moveTo>
                  <a:cubicBezTo>
                    <a:pt x="589" y="374"/>
                    <a:pt x="589" y="374"/>
                    <a:pt x="589" y="374"/>
                  </a:cubicBezTo>
                  <a:cubicBezTo>
                    <a:pt x="609" y="366"/>
                    <a:pt x="621" y="350"/>
                    <a:pt x="621" y="325"/>
                  </a:cubicBezTo>
                  <a:cubicBezTo>
                    <a:pt x="621" y="286"/>
                    <a:pt x="594" y="271"/>
                    <a:pt x="552" y="271"/>
                  </a:cubicBezTo>
                  <a:cubicBezTo>
                    <a:pt x="472" y="271"/>
                    <a:pt x="472" y="271"/>
                    <a:pt x="472" y="271"/>
                  </a:cubicBezTo>
                  <a:cubicBezTo>
                    <a:pt x="472" y="437"/>
                    <a:pt x="472" y="437"/>
                    <a:pt x="472" y="437"/>
                  </a:cubicBezTo>
                  <a:cubicBezTo>
                    <a:pt x="521" y="437"/>
                    <a:pt x="521" y="437"/>
                    <a:pt x="521" y="437"/>
                  </a:cubicBezTo>
                  <a:cubicBezTo>
                    <a:pt x="521" y="381"/>
                    <a:pt x="521" y="381"/>
                    <a:pt x="521" y="381"/>
                  </a:cubicBezTo>
                  <a:cubicBezTo>
                    <a:pt x="541" y="381"/>
                    <a:pt x="541" y="381"/>
                    <a:pt x="541" y="381"/>
                  </a:cubicBezTo>
                  <a:cubicBezTo>
                    <a:pt x="570" y="437"/>
                    <a:pt x="570" y="437"/>
                    <a:pt x="570" y="437"/>
                  </a:cubicBezTo>
                  <a:lnTo>
                    <a:pt x="625" y="437"/>
                  </a:lnTo>
                  <a:close/>
                  <a:moveTo>
                    <a:pt x="807" y="346"/>
                  </a:moveTo>
                  <a:cubicBezTo>
                    <a:pt x="729" y="346"/>
                    <a:pt x="729" y="346"/>
                    <a:pt x="729" y="346"/>
                  </a:cubicBezTo>
                  <a:cubicBezTo>
                    <a:pt x="729" y="381"/>
                    <a:pt x="729" y="381"/>
                    <a:pt x="729" y="381"/>
                  </a:cubicBezTo>
                  <a:cubicBezTo>
                    <a:pt x="761" y="381"/>
                    <a:pt x="761" y="381"/>
                    <a:pt x="761" y="381"/>
                  </a:cubicBezTo>
                  <a:cubicBezTo>
                    <a:pt x="759" y="392"/>
                    <a:pt x="752" y="401"/>
                    <a:pt x="731" y="401"/>
                  </a:cubicBezTo>
                  <a:cubicBezTo>
                    <a:pt x="708" y="401"/>
                    <a:pt x="697" y="387"/>
                    <a:pt x="697" y="354"/>
                  </a:cubicBezTo>
                  <a:cubicBezTo>
                    <a:pt x="697" y="328"/>
                    <a:pt x="705" y="309"/>
                    <a:pt x="728" y="309"/>
                  </a:cubicBezTo>
                  <a:cubicBezTo>
                    <a:pt x="745" y="309"/>
                    <a:pt x="752" y="317"/>
                    <a:pt x="758" y="331"/>
                  </a:cubicBezTo>
                  <a:cubicBezTo>
                    <a:pt x="803" y="315"/>
                    <a:pt x="803" y="315"/>
                    <a:pt x="803" y="315"/>
                  </a:cubicBezTo>
                  <a:cubicBezTo>
                    <a:pt x="790" y="284"/>
                    <a:pt x="773" y="268"/>
                    <a:pt x="728" y="268"/>
                  </a:cubicBezTo>
                  <a:cubicBezTo>
                    <a:pt x="674" y="268"/>
                    <a:pt x="645" y="305"/>
                    <a:pt x="645" y="354"/>
                  </a:cubicBezTo>
                  <a:cubicBezTo>
                    <a:pt x="645" y="409"/>
                    <a:pt x="678" y="440"/>
                    <a:pt x="727" y="440"/>
                  </a:cubicBezTo>
                  <a:cubicBezTo>
                    <a:pt x="779" y="440"/>
                    <a:pt x="807" y="414"/>
                    <a:pt x="807" y="366"/>
                  </a:cubicBezTo>
                  <a:lnTo>
                    <a:pt x="807" y="346"/>
                  </a:lnTo>
                  <a:close/>
                  <a:moveTo>
                    <a:pt x="975" y="399"/>
                  </a:moveTo>
                  <a:cubicBezTo>
                    <a:pt x="885" y="399"/>
                    <a:pt x="885" y="399"/>
                    <a:pt x="885" y="399"/>
                  </a:cubicBezTo>
                  <a:cubicBezTo>
                    <a:pt x="885" y="370"/>
                    <a:pt x="885" y="370"/>
                    <a:pt x="885" y="370"/>
                  </a:cubicBezTo>
                  <a:cubicBezTo>
                    <a:pt x="938" y="370"/>
                    <a:pt x="938" y="370"/>
                    <a:pt x="938" y="370"/>
                  </a:cubicBezTo>
                  <a:cubicBezTo>
                    <a:pt x="938" y="332"/>
                    <a:pt x="938" y="332"/>
                    <a:pt x="938" y="332"/>
                  </a:cubicBezTo>
                  <a:cubicBezTo>
                    <a:pt x="885" y="332"/>
                    <a:pt x="885" y="332"/>
                    <a:pt x="885" y="332"/>
                  </a:cubicBezTo>
                  <a:cubicBezTo>
                    <a:pt x="885" y="310"/>
                    <a:pt x="885" y="310"/>
                    <a:pt x="885" y="310"/>
                  </a:cubicBezTo>
                  <a:cubicBezTo>
                    <a:pt x="973" y="310"/>
                    <a:pt x="973" y="310"/>
                    <a:pt x="973" y="310"/>
                  </a:cubicBezTo>
                  <a:cubicBezTo>
                    <a:pt x="973" y="271"/>
                    <a:pt x="973" y="271"/>
                    <a:pt x="973" y="271"/>
                  </a:cubicBezTo>
                  <a:cubicBezTo>
                    <a:pt x="836" y="271"/>
                    <a:pt x="836" y="271"/>
                    <a:pt x="836" y="271"/>
                  </a:cubicBezTo>
                  <a:cubicBezTo>
                    <a:pt x="836" y="437"/>
                    <a:pt x="836" y="437"/>
                    <a:pt x="836" y="437"/>
                  </a:cubicBezTo>
                  <a:cubicBezTo>
                    <a:pt x="975" y="437"/>
                    <a:pt x="975" y="437"/>
                    <a:pt x="975" y="437"/>
                  </a:cubicBezTo>
                  <a:lnTo>
                    <a:pt x="975" y="399"/>
                  </a:lnTo>
                  <a:close/>
                  <a:moveTo>
                    <a:pt x="1163" y="271"/>
                  </a:moveTo>
                  <a:cubicBezTo>
                    <a:pt x="1115" y="271"/>
                    <a:pt x="1115" y="271"/>
                    <a:pt x="1115" y="271"/>
                  </a:cubicBezTo>
                  <a:cubicBezTo>
                    <a:pt x="1115" y="316"/>
                    <a:pt x="1115" y="316"/>
                    <a:pt x="1115" y="316"/>
                  </a:cubicBezTo>
                  <a:cubicBezTo>
                    <a:pt x="1115" y="330"/>
                    <a:pt x="1115" y="352"/>
                    <a:pt x="1117" y="359"/>
                  </a:cubicBezTo>
                  <a:cubicBezTo>
                    <a:pt x="1113" y="353"/>
                    <a:pt x="1097" y="330"/>
                    <a:pt x="1089" y="320"/>
                  </a:cubicBezTo>
                  <a:cubicBezTo>
                    <a:pt x="1050" y="271"/>
                    <a:pt x="1050" y="271"/>
                    <a:pt x="1050" y="271"/>
                  </a:cubicBezTo>
                  <a:cubicBezTo>
                    <a:pt x="1006" y="271"/>
                    <a:pt x="1006" y="271"/>
                    <a:pt x="1006" y="271"/>
                  </a:cubicBezTo>
                  <a:cubicBezTo>
                    <a:pt x="1006" y="437"/>
                    <a:pt x="1006" y="437"/>
                    <a:pt x="1006" y="437"/>
                  </a:cubicBezTo>
                  <a:cubicBezTo>
                    <a:pt x="1054" y="437"/>
                    <a:pt x="1054" y="437"/>
                    <a:pt x="1054" y="437"/>
                  </a:cubicBezTo>
                  <a:cubicBezTo>
                    <a:pt x="1054" y="387"/>
                    <a:pt x="1054" y="387"/>
                    <a:pt x="1054" y="387"/>
                  </a:cubicBezTo>
                  <a:cubicBezTo>
                    <a:pt x="1054" y="373"/>
                    <a:pt x="1053" y="351"/>
                    <a:pt x="1052" y="344"/>
                  </a:cubicBezTo>
                  <a:cubicBezTo>
                    <a:pt x="1057" y="351"/>
                    <a:pt x="1072" y="372"/>
                    <a:pt x="1080" y="383"/>
                  </a:cubicBezTo>
                  <a:cubicBezTo>
                    <a:pt x="1122" y="437"/>
                    <a:pt x="1122" y="437"/>
                    <a:pt x="1122" y="437"/>
                  </a:cubicBezTo>
                  <a:cubicBezTo>
                    <a:pt x="1163" y="437"/>
                    <a:pt x="1163" y="437"/>
                    <a:pt x="1163" y="437"/>
                  </a:cubicBezTo>
                  <a:lnTo>
                    <a:pt x="1163" y="271"/>
                  </a:lnTo>
                  <a:close/>
                  <a:moveTo>
                    <a:pt x="703" y="120"/>
                  </a:moveTo>
                  <a:cubicBezTo>
                    <a:pt x="703" y="110"/>
                    <a:pt x="697" y="102"/>
                    <a:pt x="681" y="102"/>
                  </a:cubicBezTo>
                  <a:cubicBezTo>
                    <a:pt x="651" y="102"/>
                    <a:pt x="651" y="102"/>
                    <a:pt x="651" y="102"/>
                  </a:cubicBezTo>
                  <a:cubicBezTo>
                    <a:pt x="651" y="139"/>
                    <a:pt x="651" y="139"/>
                    <a:pt x="651" y="139"/>
                  </a:cubicBezTo>
                  <a:cubicBezTo>
                    <a:pt x="680" y="139"/>
                    <a:pt x="680" y="139"/>
                    <a:pt x="680" y="139"/>
                  </a:cubicBezTo>
                  <a:cubicBezTo>
                    <a:pt x="696" y="139"/>
                    <a:pt x="703" y="132"/>
                    <a:pt x="703" y="12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5" name="Freeform 7"/>
            <p:cNvSpPr>
              <a:spLocks noSelect="1"/>
            </p:cNvSpPr>
            <p:nvPr/>
          </p:nvSpPr>
          <p:spPr bwMode="gray">
            <a:xfrm>
              <a:off x="403" y="496"/>
              <a:ext cx="1964" cy="537"/>
            </a:xfrm>
            <a:custGeom>
              <a:avLst/>
              <a:gdLst>
                <a:gd name="T0" fmla="*/ 1964 w 1964"/>
                <a:gd name="T1" fmla="*/ 36 h 538"/>
                <a:gd name="T2" fmla="*/ 1869 w 1964"/>
                <a:gd name="T3" fmla="*/ 0 h 538"/>
                <a:gd name="T4" fmla="*/ 1763 w 1964"/>
                <a:gd name="T5" fmla="*/ 45 h 538"/>
                <a:gd name="T6" fmla="*/ 1763 w 1964"/>
                <a:gd name="T7" fmla="*/ 11 h 538"/>
                <a:gd name="T8" fmla="*/ 1627 w 1964"/>
                <a:gd name="T9" fmla="*/ 11 h 538"/>
                <a:gd name="T10" fmla="*/ 1627 w 1964"/>
                <a:gd name="T11" fmla="*/ 527 h 538"/>
                <a:gd name="T12" fmla="*/ 1763 w 1964"/>
                <a:gd name="T13" fmla="*/ 527 h 538"/>
                <a:gd name="T14" fmla="*/ 1763 w 1964"/>
                <a:gd name="T15" fmla="*/ 248 h 538"/>
                <a:gd name="T16" fmla="*/ 1850 w 1964"/>
                <a:gd name="T17" fmla="*/ 136 h 538"/>
                <a:gd name="T18" fmla="*/ 1929 w 1964"/>
                <a:gd name="T19" fmla="*/ 169 h 538"/>
                <a:gd name="T20" fmla="*/ 1964 w 1964"/>
                <a:gd name="T21" fmla="*/ 36 h 538"/>
                <a:gd name="T22" fmla="*/ 1387 w 1964"/>
                <a:gd name="T23" fmla="*/ 210 h 538"/>
                <a:gd name="T24" fmla="*/ 1210 w 1964"/>
                <a:gd name="T25" fmla="*/ 210 h 538"/>
                <a:gd name="T26" fmla="*/ 1294 w 1964"/>
                <a:gd name="T27" fmla="*/ 118 h 538"/>
                <a:gd name="T28" fmla="*/ 1387 w 1964"/>
                <a:gd name="T29" fmla="*/ 210 h 538"/>
                <a:gd name="T30" fmla="*/ 1519 w 1964"/>
                <a:gd name="T31" fmla="*/ 269 h 538"/>
                <a:gd name="T32" fmla="*/ 1301 w 1964"/>
                <a:gd name="T33" fmla="*/ 0 h 538"/>
                <a:gd name="T34" fmla="*/ 1071 w 1964"/>
                <a:gd name="T35" fmla="*/ 269 h 538"/>
                <a:gd name="T36" fmla="*/ 1314 w 1964"/>
                <a:gd name="T37" fmla="*/ 538 h 538"/>
                <a:gd name="T38" fmla="*/ 1499 w 1964"/>
                <a:gd name="T39" fmla="*/ 454 h 538"/>
                <a:gd name="T40" fmla="*/ 1403 w 1964"/>
                <a:gd name="T41" fmla="*/ 374 h 538"/>
                <a:gd name="T42" fmla="*/ 1314 w 1964"/>
                <a:gd name="T43" fmla="*/ 410 h 538"/>
                <a:gd name="T44" fmla="*/ 1208 w 1964"/>
                <a:gd name="T45" fmla="*/ 313 h 538"/>
                <a:gd name="T46" fmla="*/ 1517 w 1964"/>
                <a:gd name="T47" fmla="*/ 313 h 538"/>
                <a:gd name="T48" fmla="*/ 1519 w 1964"/>
                <a:gd name="T49" fmla="*/ 269 h 538"/>
                <a:gd name="T50" fmla="*/ 1024 w 1964"/>
                <a:gd name="T51" fmla="*/ 11 h 538"/>
                <a:gd name="T52" fmla="*/ 878 w 1964"/>
                <a:gd name="T53" fmla="*/ 11 h 538"/>
                <a:gd name="T54" fmla="*/ 803 w 1964"/>
                <a:gd name="T55" fmla="*/ 250 h 538"/>
                <a:gd name="T56" fmla="*/ 770 w 1964"/>
                <a:gd name="T57" fmla="*/ 363 h 538"/>
                <a:gd name="T58" fmla="*/ 738 w 1964"/>
                <a:gd name="T59" fmla="*/ 250 h 538"/>
                <a:gd name="T60" fmla="*/ 662 w 1964"/>
                <a:gd name="T61" fmla="*/ 11 h 538"/>
                <a:gd name="T62" fmla="*/ 512 w 1964"/>
                <a:gd name="T63" fmla="*/ 11 h 538"/>
                <a:gd name="T64" fmla="*/ 698 w 1964"/>
                <a:gd name="T65" fmla="*/ 527 h 538"/>
                <a:gd name="T66" fmla="*/ 838 w 1964"/>
                <a:gd name="T67" fmla="*/ 527 h 538"/>
                <a:gd name="T68" fmla="*/ 1024 w 1964"/>
                <a:gd name="T69" fmla="*/ 11 h 538"/>
                <a:gd name="T70" fmla="*/ 329 w 1964"/>
                <a:gd name="T71" fmla="*/ 269 h 538"/>
                <a:gd name="T72" fmla="*/ 233 w 1964"/>
                <a:gd name="T73" fmla="*/ 407 h 538"/>
                <a:gd name="T74" fmla="*/ 138 w 1964"/>
                <a:gd name="T75" fmla="*/ 269 h 538"/>
                <a:gd name="T76" fmla="*/ 233 w 1964"/>
                <a:gd name="T77" fmla="*/ 131 h 538"/>
                <a:gd name="T78" fmla="*/ 329 w 1964"/>
                <a:gd name="T79" fmla="*/ 269 h 538"/>
                <a:gd name="T80" fmla="*/ 467 w 1964"/>
                <a:gd name="T81" fmla="*/ 269 h 538"/>
                <a:gd name="T82" fmla="*/ 233 w 1964"/>
                <a:gd name="T83" fmla="*/ 0 h 538"/>
                <a:gd name="T84" fmla="*/ 0 w 1964"/>
                <a:gd name="T85" fmla="*/ 269 h 538"/>
                <a:gd name="T86" fmla="*/ 233 w 1964"/>
                <a:gd name="T87" fmla="*/ 538 h 538"/>
                <a:gd name="T88" fmla="*/ 467 w 1964"/>
                <a:gd name="T89" fmla="*/ 269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64" h="538">
                  <a:moveTo>
                    <a:pt x="1964" y="36"/>
                  </a:moveTo>
                  <a:cubicBezTo>
                    <a:pt x="1946" y="18"/>
                    <a:pt x="1913" y="0"/>
                    <a:pt x="1869" y="0"/>
                  </a:cubicBezTo>
                  <a:cubicBezTo>
                    <a:pt x="1821" y="0"/>
                    <a:pt x="1786" y="20"/>
                    <a:pt x="1763" y="45"/>
                  </a:cubicBezTo>
                  <a:cubicBezTo>
                    <a:pt x="1763" y="11"/>
                    <a:pt x="1763" y="11"/>
                    <a:pt x="1763" y="11"/>
                  </a:cubicBezTo>
                  <a:cubicBezTo>
                    <a:pt x="1627" y="11"/>
                    <a:pt x="1627" y="11"/>
                    <a:pt x="1627" y="11"/>
                  </a:cubicBezTo>
                  <a:cubicBezTo>
                    <a:pt x="1627" y="527"/>
                    <a:pt x="1627" y="527"/>
                    <a:pt x="1627" y="527"/>
                  </a:cubicBezTo>
                  <a:cubicBezTo>
                    <a:pt x="1763" y="527"/>
                    <a:pt x="1763" y="527"/>
                    <a:pt x="1763" y="527"/>
                  </a:cubicBezTo>
                  <a:cubicBezTo>
                    <a:pt x="1763" y="248"/>
                    <a:pt x="1763" y="248"/>
                    <a:pt x="1763" y="248"/>
                  </a:cubicBezTo>
                  <a:cubicBezTo>
                    <a:pt x="1763" y="158"/>
                    <a:pt x="1797" y="136"/>
                    <a:pt x="1850" y="136"/>
                  </a:cubicBezTo>
                  <a:cubicBezTo>
                    <a:pt x="1881" y="136"/>
                    <a:pt x="1907" y="149"/>
                    <a:pt x="1929" y="169"/>
                  </a:cubicBezTo>
                  <a:lnTo>
                    <a:pt x="1964" y="36"/>
                  </a:lnTo>
                  <a:close/>
                  <a:moveTo>
                    <a:pt x="1387" y="210"/>
                  </a:moveTo>
                  <a:cubicBezTo>
                    <a:pt x="1210" y="210"/>
                    <a:pt x="1210" y="210"/>
                    <a:pt x="1210" y="210"/>
                  </a:cubicBezTo>
                  <a:cubicBezTo>
                    <a:pt x="1215" y="158"/>
                    <a:pt x="1245" y="118"/>
                    <a:pt x="1294" y="118"/>
                  </a:cubicBezTo>
                  <a:cubicBezTo>
                    <a:pt x="1355" y="118"/>
                    <a:pt x="1383" y="164"/>
                    <a:pt x="1387" y="210"/>
                  </a:cubicBezTo>
                  <a:close/>
                  <a:moveTo>
                    <a:pt x="1519" y="269"/>
                  </a:moveTo>
                  <a:cubicBezTo>
                    <a:pt x="1519" y="122"/>
                    <a:pt x="1439" y="0"/>
                    <a:pt x="1301" y="0"/>
                  </a:cubicBezTo>
                  <a:cubicBezTo>
                    <a:pt x="1170" y="0"/>
                    <a:pt x="1071" y="111"/>
                    <a:pt x="1071" y="269"/>
                  </a:cubicBezTo>
                  <a:cubicBezTo>
                    <a:pt x="1071" y="433"/>
                    <a:pt x="1165" y="538"/>
                    <a:pt x="1314" y="538"/>
                  </a:cubicBezTo>
                  <a:cubicBezTo>
                    <a:pt x="1383" y="538"/>
                    <a:pt x="1458" y="507"/>
                    <a:pt x="1499" y="454"/>
                  </a:cubicBezTo>
                  <a:cubicBezTo>
                    <a:pt x="1403" y="374"/>
                    <a:pt x="1403" y="374"/>
                    <a:pt x="1403" y="374"/>
                  </a:cubicBezTo>
                  <a:cubicBezTo>
                    <a:pt x="1383" y="396"/>
                    <a:pt x="1351" y="410"/>
                    <a:pt x="1314" y="410"/>
                  </a:cubicBezTo>
                  <a:cubicBezTo>
                    <a:pt x="1265" y="410"/>
                    <a:pt x="1213" y="383"/>
                    <a:pt x="1208" y="313"/>
                  </a:cubicBezTo>
                  <a:cubicBezTo>
                    <a:pt x="1517" y="313"/>
                    <a:pt x="1517" y="313"/>
                    <a:pt x="1517" y="313"/>
                  </a:cubicBezTo>
                  <a:cubicBezTo>
                    <a:pt x="1518" y="303"/>
                    <a:pt x="1519" y="289"/>
                    <a:pt x="1519" y="269"/>
                  </a:cubicBezTo>
                  <a:close/>
                  <a:moveTo>
                    <a:pt x="1024" y="11"/>
                  </a:moveTo>
                  <a:cubicBezTo>
                    <a:pt x="878" y="11"/>
                    <a:pt x="878" y="11"/>
                    <a:pt x="878" y="11"/>
                  </a:cubicBezTo>
                  <a:cubicBezTo>
                    <a:pt x="803" y="250"/>
                    <a:pt x="803" y="250"/>
                    <a:pt x="803" y="250"/>
                  </a:cubicBezTo>
                  <a:cubicBezTo>
                    <a:pt x="790" y="290"/>
                    <a:pt x="776" y="337"/>
                    <a:pt x="770" y="363"/>
                  </a:cubicBezTo>
                  <a:cubicBezTo>
                    <a:pt x="764" y="338"/>
                    <a:pt x="750" y="289"/>
                    <a:pt x="738" y="250"/>
                  </a:cubicBezTo>
                  <a:cubicBezTo>
                    <a:pt x="662" y="11"/>
                    <a:pt x="662" y="11"/>
                    <a:pt x="662" y="11"/>
                  </a:cubicBezTo>
                  <a:cubicBezTo>
                    <a:pt x="512" y="11"/>
                    <a:pt x="512" y="11"/>
                    <a:pt x="512" y="11"/>
                  </a:cubicBezTo>
                  <a:cubicBezTo>
                    <a:pt x="698" y="527"/>
                    <a:pt x="698" y="527"/>
                    <a:pt x="698" y="527"/>
                  </a:cubicBezTo>
                  <a:cubicBezTo>
                    <a:pt x="838" y="527"/>
                    <a:pt x="838" y="527"/>
                    <a:pt x="838" y="527"/>
                  </a:cubicBezTo>
                  <a:lnTo>
                    <a:pt x="1024" y="11"/>
                  </a:lnTo>
                  <a:close/>
                  <a:moveTo>
                    <a:pt x="329" y="269"/>
                  </a:moveTo>
                  <a:cubicBezTo>
                    <a:pt x="329" y="341"/>
                    <a:pt x="298" y="407"/>
                    <a:pt x="233" y="407"/>
                  </a:cubicBezTo>
                  <a:cubicBezTo>
                    <a:pt x="168" y="407"/>
                    <a:pt x="138" y="349"/>
                    <a:pt x="138" y="269"/>
                  </a:cubicBezTo>
                  <a:cubicBezTo>
                    <a:pt x="138" y="190"/>
                    <a:pt x="168" y="131"/>
                    <a:pt x="233" y="131"/>
                  </a:cubicBezTo>
                  <a:cubicBezTo>
                    <a:pt x="298" y="131"/>
                    <a:pt x="329" y="191"/>
                    <a:pt x="329" y="269"/>
                  </a:cubicBezTo>
                  <a:close/>
                  <a:moveTo>
                    <a:pt x="467" y="269"/>
                  </a:moveTo>
                  <a:cubicBezTo>
                    <a:pt x="467" y="111"/>
                    <a:pt x="368" y="0"/>
                    <a:pt x="233" y="0"/>
                  </a:cubicBezTo>
                  <a:cubicBezTo>
                    <a:pt x="98" y="0"/>
                    <a:pt x="0" y="111"/>
                    <a:pt x="0" y="269"/>
                  </a:cubicBezTo>
                  <a:cubicBezTo>
                    <a:pt x="0" y="428"/>
                    <a:pt x="98" y="538"/>
                    <a:pt x="233" y="538"/>
                  </a:cubicBezTo>
                  <a:cubicBezTo>
                    <a:pt x="368" y="538"/>
                    <a:pt x="467" y="428"/>
                    <a:pt x="467" y="2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6" name="Freeform 8"/>
            <p:cNvSpPr>
              <a:spLocks noSelect="1"/>
            </p:cNvSpPr>
            <p:nvPr/>
          </p:nvSpPr>
          <p:spPr bwMode="gray">
            <a:xfrm>
              <a:off x="429" y="1432"/>
              <a:ext cx="3349" cy="716"/>
            </a:xfrm>
            <a:custGeom>
              <a:avLst/>
              <a:gdLst>
                <a:gd name="T0" fmla="*/ 3349 w 3349"/>
                <a:gd name="T1" fmla="*/ 236 h 717"/>
                <a:gd name="T2" fmla="*/ 3037 w 3349"/>
                <a:gd name="T3" fmla="*/ 46 h 717"/>
                <a:gd name="T4" fmla="*/ 2902 w 3349"/>
                <a:gd name="T5" fmla="*/ 11 h 717"/>
                <a:gd name="T6" fmla="*/ 3037 w 3349"/>
                <a:gd name="T7" fmla="*/ 528 h 717"/>
                <a:gd name="T8" fmla="*/ 3126 w 3349"/>
                <a:gd name="T9" fmla="*/ 128 h 717"/>
                <a:gd name="T10" fmla="*/ 3213 w 3349"/>
                <a:gd name="T11" fmla="*/ 528 h 717"/>
                <a:gd name="T12" fmla="*/ 2662 w 3349"/>
                <a:gd name="T13" fmla="*/ 211 h 717"/>
                <a:gd name="T14" fmla="*/ 2569 w 3349"/>
                <a:gd name="T15" fmla="*/ 118 h 717"/>
                <a:gd name="T16" fmla="*/ 2793 w 3349"/>
                <a:gd name="T17" fmla="*/ 270 h 717"/>
                <a:gd name="T18" fmla="*/ 2346 w 3349"/>
                <a:gd name="T19" fmla="*/ 270 h 717"/>
                <a:gd name="T20" fmla="*/ 2774 w 3349"/>
                <a:gd name="T21" fmla="*/ 455 h 717"/>
                <a:gd name="T22" fmla="*/ 2589 w 3349"/>
                <a:gd name="T23" fmla="*/ 411 h 717"/>
                <a:gd name="T24" fmla="*/ 2791 w 3349"/>
                <a:gd name="T25" fmla="*/ 313 h 717"/>
                <a:gd name="T26" fmla="*/ 2103 w 3349"/>
                <a:gd name="T27" fmla="*/ 367 h 717"/>
                <a:gd name="T28" fmla="*/ 1931 w 3349"/>
                <a:gd name="T29" fmla="*/ 260 h 717"/>
                <a:gd name="T30" fmla="*/ 2103 w 3349"/>
                <a:gd name="T31" fmla="*/ 172 h 717"/>
                <a:gd name="T32" fmla="*/ 2239 w 3349"/>
                <a:gd name="T33" fmla="*/ 440 h 717"/>
                <a:gd name="T34" fmla="*/ 2103 w 3349"/>
                <a:gd name="T35" fmla="*/ 11 h 717"/>
                <a:gd name="T36" fmla="*/ 1994 w 3349"/>
                <a:gd name="T37" fmla="*/ 0 h 717"/>
                <a:gd name="T38" fmla="*/ 1994 w 3349"/>
                <a:gd name="T39" fmla="*/ 538 h 717"/>
                <a:gd name="T40" fmla="*/ 1968 w 3349"/>
                <a:gd name="T41" fmla="*/ 615 h 717"/>
                <a:gd name="T42" fmla="*/ 2239 w 3349"/>
                <a:gd name="T43" fmla="*/ 440 h 717"/>
                <a:gd name="T44" fmla="*/ 1655 w 3349"/>
                <a:gd name="T45" fmla="*/ 0 h 717"/>
                <a:gd name="T46" fmla="*/ 1549 w 3349"/>
                <a:gd name="T47" fmla="*/ 11 h 717"/>
                <a:gd name="T48" fmla="*/ 1413 w 3349"/>
                <a:gd name="T49" fmla="*/ 528 h 717"/>
                <a:gd name="T50" fmla="*/ 1549 w 3349"/>
                <a:gd name="T51" fmla="*/ 248 h 717"/>
                <a:gd name="T52" fmla="*/ 1715 w 3349"/>
                <a:gd name="T53" fmla="*/ 169 h 717"/>
                <a:gd name="T54" fmla="*/ 1170 w 3349"/>
                <a:gd name="T55" fmla="*/ 270 h 717"/>
                <a:gd name="T56" fmla="*/ 978 w 3349"/>
                <a:gd name="T57" fmla="*/ 270 h 717"/>
                <a:gd name="T58" fmla="*/ 1170 w 3349"/>
                <a:gd name="T59" fmla="*/ 270 h 717"/>
                <a:gd name="T60" fmla="*/ 1074 w 3349"/>
                <a:gd name="T61" fmla="*/ 0 h 717"/>
                <a:gd name="T62" fmla="*/ 1074 w 3349"/>
                <a:gd name="T63" fmla="*/ 538 h 717"/>
                <a:gd name="T64" fmla="*/ 740 w 3349"/>
                <a:gd name="T65" fmla="*/ 528 h 717"/>
                <a:gd name="T66" fmla="*/ 556 w 3349"/>
                <a:gd name="T67" fmla="*/ 0 h 717"/>
                <a:gd name="T68" fmla="*/ 249 w 3349"/>
                <a:gd name="T69" fmla="*/ 0 h 717"/>
                <a:gd name="T70" fmla="*/ 136 w 3349"/>
                <a:gd name="T71" fmla="*/ 11 h 717"/>
                <a:gd name="T72" fmla="*/ 0 w 3349"/>
                <a:gd name="T73" fmla="*/ 528 h 717"/>
                <a:gd name="T74" fmla="*/ 136 w 3349"/>
                <a:gd name="T75" fmla="*/ 245 h 717"/>
                <a:gd name="T76" fmla="*/ 302 w 3349"/>
                <a:gd name="T77" fmla="*/ 248 h 717"/>
                <a:gd name="T78" fmla="*/ 438 w 3349"/>
                <a:gd name="T79" fmla="*/ 528 h 717"/>
                <a:gd name="T80" fmla="*/ 522 w 3349"/>
                <a:gd name="T81" fmla="*/ 128 h 717"/>
                <a:gd name="T82" fmla="*/ 604 w 3349"/>
                <a:gd name="T83" fmla="*/ 528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349" h="717">
                  <a:moveTo>
                    <a:pt x="3349" y="528"/>
                  </a:moveTo>
                  <a:cubicBezTo>
                    <a:pt x="3349" y="236"/>
                    <a:pt x="3349" y="236"/>
                    <a:pt x="3349" y="236"/>
                  </a:cubicBezTo>
                  <a:cubicBezTo>
                    <a:pt x="3349" y="91"/>
                    <a:pt x="3290" y="0"/>
                    <a:pt x="3158" y="0"/>
                  </a:cubicBezTo>
                  <a:cubicBezTo>
                    <a:pt x="3104" y="0"/>
                    <a:pt x="3061" y="21"/>
                    <a:pt x="3037" y="46"/>
                  </a:cubicBezTo>
                  <a:cubicBezTo>
                    <a:pt x="3037" y="11"/>
                    <a:pt x="3037" y="11"/>
                    <a:pt x="3037" y="11"/>
                  </a:cubicBezTo>
                  <a:cubicBezTo>
                    <a:pt x="2902" y="11"/>
                    <a:pt x="2902" y="11"/>
                    <a:pt x="2902" y="11"/>
                  </a:cubicBezTo>
                  <a:cubicBezTo>
                    <a:pt x="2902" y="528"/>
                    <a:pt x="2902" y="528"/>
                    <a:pt x="2902" y="528"/>
                  </a:cubicBezTo>
                  <a:cubicBezTo>
                    <a:pt x="3037" y="528"/>
                    <a:pt x="3037" y="528"/>
                    <a:pt x="3037" y="528"/>
                  </a:cubicBezTo>
                  <a:cubicBezTo>
                    <a:pt x="3037" y="245"/>
                    <a:pt x="3037" y="245"/>
                    <a:pt x="3037" y="245"/>
                  </a:cubicBezTo>
                  <a:cubicBezTo>
                    <a:pt x="3037" y="156"/>
                    <a:pt x="3070" y="128"/>
                    <a:pt x="3126" y="128"/>
                  </a:cubicBezTo>
                  <a:cubicBezTo>
                    <a:pt x="3182" y="128"/>
                    <a:pt x="3213" y="156"/>
                    <a:pt x="3213" y="248"/>
                  </a:cubicBezTo>
                  <a:cubicBezTo>
                    <a:pt x="3213" y="528"/>
                    <a:pt x="3213" y="528"/>
                    <a:pt x="3213" y="528"/>
                  </a:cubicBezTo>
                  <a:lnTo>
                    <a:pt x="3349" y="528"/>
                  </a:lnTo>
                  <a:close/>
                  <a:moveTo>
                    <a:pt x="2662" y="211"/>
                  </a:moveTo>
                  <a:cubicBezTo>
                    <a:pt x="2484" y="211"/>
                    <a:pt x="2484" y="211"/>
                    <a:pt x="2484" y="211"/>
                  </a:cubicBezTo>
                  <a:cubicBezTo>
                    <a:pt x="2489" y="159"/>
                    <a:pt x="2520" y="118"/>
                    <a:pt x="2569" y="118"/>
                  </a:cubicBezTo>
                  <a:cubicBezTo>
                    <a:pt x="2630" y="118"/>
                    <a:pt x="2658" y="165"/>
                    <a:pt x="2662" y="211"/>
                  </a:cubicBezTo>
                  <a:close/>
                  <a:moveTo>
                    <a:pt x="2793" y="270"/>
                  </a:moveTo>
                  <a:cubicBezTo>
                    <a:pt x="2793" y="122"/>
                    <a:pt x="2714" y="0"/>
                    <a:pt x="2576" y="0"/>
                  </a:cubicBezTo>
                  <a:cubicBezTo>
                    <a:pt x="2445" y="0"/>
                    <a:pt x="2346" y="111"/>
                    <a:pt x="2346" y="270"/>
                  </a:cubicBezTo>
                  <a:cubicBezTo>
                    <a:pt x="2346" y="433"/>
                    <a:pt x="2440" y="538"/>
                    <a:pt x="2589" y="538"/>
                  </a:cubicBezTo>
                  <a:cubicBezTo>
                    <a:pt x="2658" y="538"/>
                    <a:pt x="2732" y="508"/>
                    <a:pt x="2774" y="455"/>
                  </a:cubicBezTo>
                  <a:cubicBezTo>
                    <a:pt x="2677" y="374"/>
                    <a:pt x="2677" y="374"/>
                    <a:pt x="2677" y="374"/>
                  </a:cubicBezTo>
                  <a:cubicBezTo>
                    <a:pt x="2658" y="397"/>
                    <a:pt x="2626" y="411"/>
                    <a:pt x="2589" y="411"/>
                  </a:cubicBezTo>
                  <a:cubicBezTo>
                    <a:pt x="2540" y="411"/>
                    <a:pt x="2487" y="384"/>
                    <a:pt x="2482" y="313"/>
                  </a:cubicBezTo>
                  <a:cubicBezTo>
                    <a:pt x="2791" y="313"/>
                    <a:pt x="2791" y="313"/>
                    <a:pt x="2791" y="313"/>
                  </a:cubicBezTo>
                  <a:cubicBezTo>
                    <a:pt x="2792" y="303"/>
                    <a:pt x="2793" y="290"/>
                    <a:pt x="2793" y="270"/>
                  </a:cubicBezTo>
                  <a:close/>
                  <a:moveTo>
                    <a:pt x="2103" y="367"/>
                  </a:moveTo>
                  <a:cubicBezTo>
                    <a:pt x="2083" y="393"/>
                    <a:pt x="2061" y="411"/>
                    <a:pt x="2019" y="411"/>
                  </a:cubicBezTo>
                  <a:cubicBezTo>
                    <a:pt x="1966" y="411"/>
                    <a:pt x="1931" y="366"/>
                    <a:pt x="1931" y="260"/>
                  </a:cubicBezTo>
                  <a:cubicBezTo>
                    <a:pt x="1931" y="173"/>
                    <a:pt x="1959" y="128"/>
                    <a:pt x="2011" y="128"/>
                  </a:cubicBezTo>
                  <a:cubicBezTo>
                    <a:pt x="2051" y="128"/>
                    <a:pt x="2082" y="144"/>
                    <a:pt x="2103" y="172"/>
                  </a:cubicBezTo>
                  <a:lnTo>
                    <a:pt x="2103" y="367"/>
                  </a:lnTo>
                  <a:close/>
                  <a:moveTo>
                    <a:pt x="2239" y="440"/>
                  </a:moveTo>
                  <a:cubicBezTo>
                    <a:pt x="2239" y="11"/>
                    <a:pt x="2239" y="11"/>
                    <a:pt x="2239" y="11"/>
                  </a:cubicBezTo>
                  <a:cubicBezTo>
                    <a:pt x="2103" y="11"/>
                    <a:pt x="2103" y="11"/>
                    <a:pt x="2103" y="11"/>
                  </a:cubicBezTo>
                  <a:cubicBezTo>
                    <a:pt x="2103" y="41"/>
                    <a:pt x="2103" y="41"/>
                    <a:pt x="2103" y="41"/>
                  </a:cubicBezTo>
                  <a:cubicBezTo>
                    <a:pt x="2078" y="18"/>
                    <a:pt x="2039" y="0"/>
                    <a:pt x="1994" y="0"/>
                  </a:cubicBezTo>
                  <a:cubicBezTo>
                    <a:pt x="1866" y="0"/>
                    <a:pt x="1793" y="108"/>
                    <a:pt x="1793" y="263"/>
                  </a:cubicBezTo>
                  <a:cubicBezTo>
                    <a:pt x="1793" y="456"/>
                    <a:pt x="1883" y="538"/>
                    <a:pt x="1994" y="538"/>
                  </a:cubicBezTo>
                  <a:cubicBezTo>
                    <a:pt x="2043" y="538"/>
                    <a:pt x="2077" y="518"/>
                    <a:pt x="2103" y="495"/>
                  </a:cubicBezTo>
                  <a:cubicBezTo>
                    <a:pt x="2103" y="575"/>
                    <a:pt x="2074" y="600"/>
                    <a:pt x="1968" y="615"/>
                  </a:cubicBezTo>
                  <a:cubicBezTo>
                    <a:pt x="2016" y="717"/>
                    <a:pt x="2016" y="717"/>
                    <a:pt x="2016" y="717"/>
                  </a:cubicBezTo>
                  <a:cubicBezTo>
                    <a:pt x="2197" y="698"/>
                    <a:pt x="2239" y="610"/>
                    <a:pt x="2239" y="440"/>
                  </a:cubicBezTo>
                  <a:close/>
                  <a:moveTo>
                    <a:pt x="1751" y="37"/>
                  </a:moveTo>
                  <a:cubicBezTo>
                    <a:pt x="1733" y="18"/>
                    <a:pt x="1699" y="0"/>
                    <a:pt x="1655" y="0"/>
                  </a:cubicBezTo>
                  <a:cubicBezTo>
                    <a:pt x="1607" y="0"/>
                    <a:pt x="1572" y="21"/>
                    <a:pt x="1549" y="46"/>
                  </a:cubicBezTo>
                  <a:cubicBezTo>
                    <a:pt x="1549" y="11"/>
                    <a:pt x="1549" y="11"/>
                    <a:pt x="1549" y="11"/>
                  </a:cubicBezTo>
                  <a:cubicBezTo>
                    <a:pt x="1413" y="11"/>
                    <a:pt x="1413" y="11"/>
                    <a:pt x="1413" y="11"/>
                  </a:cubicBezTo>
                  <a:cubicBezTo>
                    <a:pt x="1413" y="528"/>
                    <a:pt x="1413" y="528"/>
                    <a:pt x="1413" y="528"/>
                  </a:cubicBezTo>
                  <a:cubicBezTo>
                    <a:pt x="1549" y="528"/>
                    <a:pt x="1549" y="528"/>
                    <a:pt x="1549" y="528"/>
                  </a:cubicBezTo>
                  <a:cubicBezTo>
                    <a:pt x="1549" y="248"/>
                    <a:pt x="1549" y="248"/>
                    <a:pt x="1549" y="248"/>
                  </a:cubicBezTo>
                  <a:cubicBezTo>
                    <a:pt x="1549" y="159"/>
                    <a:pt x="1583" y="136"/>
                    <a:pt x="1636" y="136"/>
                  </a:cubicBezTo>
                  <a:cubicBezTo>
                    <a:pt x="1667" y="136"/>
                    <a:pt x="1693" y="150"/>
                    <a:pt x="1715" y="169"/>
                  </a:cubicBezTo>
                  <a:lnTo>
                    <a:pt x="1751" y="37"/>
                  </a:lnTo>
                  <a:close/>
                  <a:moveTo>
                    <a:pt x="1170" y="270"/>
                  </a:moveTo>
                  <a:cubicBezTo>
                    <a:pt x="1170" y="342"/>
                    <a:pt x="1139" y="408"/>
                    <a:pt x="1074" y="408"/>
                  </a:cubicBezTo>
                  <a:cubicBezTo>
                    <a:pt x="1009" y="408"/>
                    <a:pt x="978" y="350"/>
                    <a:pt x="978" y="270"/>
                  </a:cubicBezTo>
                  <a:cubicBezTo>
                    <a:pt x="978" y="190"/>
                    <a:pt x="1009" y="131"/>
                    <a:pt x="1074" y="131"/>
                  </a:cubicBezTo>
                  <a:cubicBezTo>
                    <a:pt x="1139" y="131"/>
                    <a:pt x="1170" y="191"/>
                    <a:pt x="1170" y="270"/>
                  </a:cubicBezTo>
                  <a:close/>
                  <a:moveTo>
                    <a:pt x="1308" y="270"/>
                  </a:moveTo>
                  <a:cubicBezTo>
                    <a:pt x="1308" y="111"/>
                    <a:pt x="1208" y="0"/>
                    <a:pt x="1074" y="0"/>
                  </a:cubicBezTo>
                  <a:cubicBezTo>
                    <a:pt x="939" y="0"/>
                    <a:pt x="841" y="111"/>
                    <a:pt x="841" y="270"/>
                  </a:cubicBezTo>
                  <a:cubicBezTo>
                    <a:pt x="841" y="428"/>
                    <a:pt x="939" y="538"/>
                    <a:pt x="1074" y="538"/>
                  </a:cubicBezTo>
                  <a:cubicBezTo>
                    <a:pt x="1208" y="538"/>
                    <a:pt x="1308" y="428"/>
                    <a:pt x="1308" y="270"/>
                  </a:cubicBezTo>
                  <a:close/>
                  <a:moveTo>
                    <a:pt x="740" y="528"/>
                  </a:moveTo>
                  <a:cubicBezTo>
                    <a:pt x="740" y="236"/>
                    <a:pt x="740" y="236"/>
                    <a:pt x="740" y="236"/>
                  </a:cubicBezTo>
                  <a:cubicBezTo>
                    <a:pt x="740" y="91"/>
                    <a:pt x="688" y="0"/>
                    <a:pt x="556" y="0"/>
                  </a:cubicBezTo>
                  <a:cubicBezTo>
                    <a:pt x="471" y="0"/>
                    <a:pt x="427" y="30"/>
                    <a:pt x="392" y="66"/>
                  </a:cubicBezTo>
                  <a:cubicBezTo>
                    <a:pt x="354" y="19"/>
                    <a:pt x="315" y="0"/>
                    <a:pt x="249" y="0"/>
                  </a:cubicBezTo>
                  <a:cubicBezTo>
                    <a:pt x="195"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4" y="128"/>
                    <a:pt x="220" y="128"/>
                  </a:cubicBezTo>
                  <a:cubicBezTo>
                    <a:pt x="276" y="128"/>
                    <a:pt x="302" y="156"/>
                    <a:pt x="302" y="248"/>
                  </a:cubicBezTo>
                  <a:cubicBezTo>
                    <a:pt x="302" y="528"/>
                    <a:pt x="302" y="528"/>
                    <a:pt x="302" y="528"/>
                  </a:cubicBezTo>
                  <a:cubicBezTo>
                    <a:pt x="438" y="528"/>
                    <a:pt x="438" y="528"/>
                    <a:pt x="438" y="528"/>
                  </a:cubicBezTo>
                  <a:cubicBezTo>
                    <a:pt x="438" y="245"/>
                    <a:pt x="438" y="245"/>
                    <a:pt x="438" y="245"/>
                  </a:cubicBezTo>
                  <a:cubicBezTo>
                    <a:pt x="438" y="156"/>
                    <a:pt x="466" y="128"/>
                    <a:pt x="522" y="128"/>
                  </a:cubicBezTo>
                  <a:cubicBezTo>
                    <a:pt x="578" y="128"/>
                    <a:pt x="604" y="156"/>
                    <a:pt x="604" y="248"/>
                  </a:cubicBezTo>
                  <a:cubicBezTo>
                    <a:pt x="604" y="528"/>
                    <a:pt x="604" y="528"/>
                    <a:pt x="604" y="528"/>
                  </a:cubicBezTo>
                  <a:lnTo>
                    <a:pt x="740" y="5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7" name="Freeform 9"/>
            <p:cNvSpPr>
              <a:spLocks noSelect="1"/>
            </p:cNvSpPr>
            <p:nvPr/>
          </p:nvSpPr>
          <p:spPr bwMode="gray">
            <a:xfrm>
              <a:off x="429" y="2179"/>
              <a:ext cx="2790" cy="906"/>
            </a:xfrm>
            <a:custGeom>
              <a:avLst/>
              <a:gdLst>
                <a:gd name="T0" fmla="*/ 2714 w 2790"/>
                <a:gd name="T1" fmla="*/ 598 h 907"/>
                <a:gd name="T2" fmla="*/ 2663 w 2790"/>
                <a:gd name="T3" fmla="*/ 328 h 907"/>
                <a:gd name="T4" fmla="*/ 2787 w 2790"/>
                <a:gd name="T5" fmla="*/ 201 h 907"/>
                <a:gd name="T6" fmla="*/ 2663 w 2790"/>
                <a:gd name="T7" fmla="*/ 0 h 907"/>
                <a:gd name="T8" fmla="*/ 2528 w 2790"/>
                <a:gd name="T9" fmla="*/ 201 h 907"/>
                <a:gd name="T10" fmla="*/ 2441 w 2790"/>
                <a:gd name="T11" fmla="*/ 328 h 907"/>
                <a:gd name="T12" fmla="*/ 2528 w 2790"/>
                <a:gd name="T13" fmla="*/ 572 h 907"/>
                <a:gd name="T14" fmla="*/ 2771 w 2790"/>
                <a:gd name="T15" fmla="*/ 696 h 907"/>
                <a:gd name="T16" fmla="*/ 2360 w 2790"/>
                <a:gd name="T17" fmla="*/ 717 h 907"/>
                <a:gd name="T18" fmla="*/ 2170 w 2790"/>
                <a:gd name="T19" fmla="*/ 190 h 907"/>
                <a:gd name="T20" fmla="*/ 2049 w 2790"/>
                <a:gd name="T21" fmla="*/ 201 h 907"/>
                <a:gd name="T22" fmla="*/ 1913 w 2790"/>
                <a:gd name="T23" fmla="*/ 717 h 907"/>
                <a:gd name="T24" fmla="*/ 2049 w 2790"/>
                <a:gd name="T25" fmla="*/ 435 h 907"/>
                <a:gd name="T26" fmla="*/ 2225 w 2790"/>
                <a:gd name="T27" fmla="*/ 438 h 907"/>
                <a:gd name="T28" fmla="*/ 2360 w 2790"/>
                <a:gd name="T29" fmla="*/ 717 h 907"/>
                <a:gd name="T30" fmla="*/ 1776 w 2790"/>
                <a:gd name="T31" fmla="*/ 201 h 907"/>
                <a:gd name="T32" fmla="*/ 1640 w 2790"/>
                <a:gd name="T33" fmla="*/ 717 h 907"/>
                <a:gd name="T34" fmla="*/ 1786 w 2790"/>
                <a:gd name="T35" fmla="*/ 81 h 907"/>
                <a:gd name="T36" fmla="*/ 1630 w 2790"/>
                <a:gd name="T37" fmla="*/ 81 h 907"/>
                <a:gd name="T38" fmla="*/ 1786 w 2790"/>
                <a:gd name="T39" fmla="*/ 81 h 907"/>
                <a:gd name="T40" fmla="*/ 1282 w 2790"/>
                <a:gd name="T41" fmla="*/ 600 h 907"/>
                <a:gd name="T42" fmla="*/ 1274 w 2790"/>
                <a:gd name="T43" fmla="*/ 318 h 907"/>
                <a:gd name="T44" fmla="*/ 1366 w 2790"/>
                <a:gd name="T45" fmla="*/ 557 h 907"/>
                <a:gd name="T46" fmla="*/ 1502 w 2790"/>
                <a:gd name="T47" fmla="*/ 201 h 907"/>
                <a:gd name="T48" fmla="*/ 1366 w 2790"/>
                <a:gd name="T49" fmla="*/ 230 h 907"/>
                <a:gd name="T50" fmla="*/ 1056 w 2790"/>
                <a:gd name="T51" fmla="*/ 452 h 907"/>
                <a:gd name="T52" fmla="*/ 1366 w 2790"/>
                <a:gd name="T53" fmla="*/ 685 h 907"/>
                <a:gd name="T54" fmla="*/ 1279 w 2790"/>
                <a:gd name="T55" fmla="*/ 907 h 907"/>
                <a:gd name="T56" fmla="*/ 843 w 2790"/>
                <a:gd name="T57" fmla="*/ 400 h 907"/>
                <a:gd name="T58" fmla="*/ 750 w 2790"/>
                <a:gd name="T59" fmla="*/ 308 h 907"/>
                <a:gd name="T60" fmla="*/ 974 w 2790"/>
                <a:gd name="T61" fmla="*/ 459 h 907"/>
                <a:gd name="T62" fmla="*/ 527 w 2790"/>
                <a:gd name="T63" fmla="*/ 459 h 907"/>
                <a:gd name="T64" fmla="*/ 955 w 2790"/>
                <a:gd name="T65" fmla="*/ 644 h 907"/>
                <a:gd name="T66" fmla="*/ 770 w 2790"/>
                <a:gd name="T67" fmla="*/ 600 h 907"/>
                <a:gd name="T68" fmla="*/ 972 w 2790"/>
                <a:gd name="T69" fmla="*/ 503 h 907"/>
                <a:gd name="T70" fmla="*/ 308 w 2790"/>
                <a:gd name="T71" fmla="*/ 468 h 907"/>
                <a:gd name="T72" fmla="*/ 136 w 2790"/>
                <a:gd name="T73" fmla="*/ 556 h 907"/>
                <a:gd name="T74" fmla="*/ 220 w 2790"/>
                <a:gd name="T75" fmla="*/ 318 h 907"/>
                <a:gd name="T76" fmla="*/ 446 w 2790"/>
                <a:gd name="T77" fmla="*/ 465 h 907"/>
                <a:gd name="T78" fmla="*/ 136 w 2790"/>
                <a:gd name="T79" fmla="*/ 233 h 907"/>
                <a:gd name="T80" fmla="*/ 0 w 2790"/>
                <a:gd name="T81" fmla="*/ 68 h 907"/>
                <a:gd name="T82" fmla="*/ 136 w 2790"/>
                <a:gd name="T83" fmla="*/ 717 h 907"/>
                <a:gd name="T84" fmla="*/ 245 w 2790"/>
                <a:gd name="T85" fmla="*/ 728 h 9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790" h="907">
                  <a:moveTo>
                    <a:pt x="2790" y="559"/>
                  </a:moveTo>
                  <a:cubicBezTo>
                    <a:pt x="2757" y="587"/>
                    <a:pt x="2738" y="598"/>
                    <a:pt x="2714" y="598"/>
                  </a:cubicBezTo>
                  <a:cubicBezTo>
                    <a:pt x="2681" y="598"/>
                    <a:pt x="2663" y="585"/>
                    <a:pt x="2663" y="536"/>
                  </a:cubicBezTo>
                  <a:cubicBezTo>
                    <a:pt x="2663" y="328"/>
                    <a:pt x="2663" y="328"/>
                    <a:pt x="2663" y="328"/>
                  </a:cubicBezTo>
                  <a:cubicBezTo>
                    <a:pt x="2787" y="328"/>
                    <a:pt x="2787" y="328"/>
                    <a:pt x="2787" y="328"/>
                  </a:cubicBezTo>
                  <a:cubicBezTo>
                    <a:pt x="2787" y="201"/>
                    <a:pt x="2787" y="201"/>
                    <a:pt x="2787" y="201"/>
                  </a:cubicBezTo>
                  <a:cubicBezTo>
                    <a:pt x="2663" y="201"/>
                    <a:pt x="2663" y="201"/>
                    <a:pt x="2663" y="201"/>
                  </a:cubicBezTo>
                  <a:cubicBezTo>
                    <a:pt x="2663" y="0"/>
                    <a:pt x="2663" y="0"/>
                    <a:pt x="2663" y="0"/>
                  </a:cubicBezTo>
                  <a:cubicBezTo>
                    <a:pt x="2528" y="68"/>
                    <a:pt x="2528" y="68"/>
                    <a:pt x="2528" y="68"/>
                  </a:cubicBezTo>
                  <a:cubicBezTo>
                    <a:pt x="2528" y="201"/>
                    <a:pt x="2528" y="201"/>
                    <a:pt x="2528" y="201"/>
                  </a:cubicBezTo>
                  <a:cubicBezTo>
                    <a:pt x="2441" y="201"/>
                    <a:pt x="2441" y="201"/>
                    <a:pt x="2441" y="201"/>
                  </a:cubicBezTo>
                  <a:cubicBezTo>
                    <a:pt x="2441" y="328"/>
                    <a:pt x="2441" y="328"/>
                    <a:pt x="2441" y="328"/>
                  </a:cubicBezTo>
                  <a:cubicBezTo>
                    <a:pt x="2528" y="328"/>
                    <a:pt x="2528" y="328"/>
                    <a:pt x="2528" y="328"/>
                  </a:cubicBezTo>
                  <a:cubicBezTo>
                    <a:pt x="2528" y="572"/>
                    <a:pt x="2528" y="572"/>
                    <a:pt x="2528" y="572"/>
                  </a:cubicBezTo>
                  <a:cubicBezTo>
                    <a:pt x="2528" y="663"/>
                    <a:pt x="2582" y="728"/>
                    <a:pt x="2665" y="728"/>
                  </a:cubicBezTo>
                  <a:cubicBezTo>
                    <a:pt x="2708" y="728"/>
                    <a:pt x="2748" y="714"/>
                    <a:pt x="2771" y="696"/>
                  </a:cubicBezTo>
                  <a:lnTo>
                    <a:pt x="2790" y="559"/>
                  </a:lnTo>
                  <a:close/>
                  <a:moveTo>
                    <a:pt x="2360" y="717"/>
                  </a:moveTo>
                  <a:cubicBezTo>
                    <a:pt x="2360" y="426"/>
                    <a:pt x="2360" y="426"/>
                    <a:pt x="2360" y="426"/>
                  </a:cubicBezTo>
                  <a:cubicBezTo>
                    <a:pt x="2360" y="280"/>
                    <a:pt x="2301" y="190"/>
                    <a:pt x="2170" y="190"/>
                  </a:cubicBezTo>
                  <a:cubicBezTo>
                    <a:pt x="2115" y="190"/>
                    <a:pt x="2072" y="210"/>
                    <a:pt x="2049" y="235"/>
                  </a:cubicBezTo>
                  <a:cubicBezTo>
                    <a:pt x="2049" y="201"/>
                    <a:pt x="2049" y="201"/>
                    <a:pt x="2049" y="201"/>
                  </a:cubicBezTo>
                  <a:cubicBezTo>
                    <a:pt x="1913" y="201"/>
                    <a:pt x="1913" y="201"/>
                    <a:pt x="1913" y="201"/>
                  </a:cubicBezTo>
                  <a:cubicBezTo>
                    <a:pt x="1913" y="717"/>
                    <a:pt x="1913" y="717"/>
                    <a:pt x="1913" y="717"/>
                  </a:cubicBezTo>
                  <a:cubicBezTo>
                    <a:pt x="2049" y="717"/>
                    <a:pt x="2049" y="717"/>
                    <a:pt x="2049" y="717"/>
                  </a:cubicBezTo>
                  <a:cubicBezTo>
                    <a:pt x="2049" y="435"/>
                    <a:pt x="2049" y="435"/>
                    <a:pt x="2049" y="435"/>
                  </a:cubicBezTo>
                  <a:cubicBezTo>
                    <a:pt x="2049" y="345"/>
                    <a:pt x="2081" y="318"/>
                    <a:pt x="2137" y="318"/>
                  </a:cubicBezTo>
                  <a:cubicBezTo>
                    <a:pt x="2193" y="318"/>
                    <a:pt x="2225" y="345"/>
                    <a:pt x="2225" y="438"/>
                  </a:cubicBezTo>
                  <a:cubicBezTo>
                    <a:pt x="2225" y="717"/>
                    <a:pt x="2225" y="717"/>
                    <a:pt x="2225" y="717"/>
                  </a:cubicBezTo>
                  <a:lnTo>
                    <a:pt x="2360" y="717"/>
                  </a:lnTo>
                  <a:close/>
                  <a:moveTo>
                    <a:pt x="1776" y="717"/>
                  </a:moveTo>
                  <a:cubicBezTo>
                    <a:pt x="1776" y="201"/>
                    <a:pt x="1776" y="201"/>
                    <a:pt x="1776" y="201"/>
                  </a:cubicBezTo>
                  <a:cubicBezTo>
                    <a:pt x="1640" y="201"/>
                    <a:pt x="1640" y="201"/>
                    <a:pt x="1640" y="201"/>
                  </a:cubicBezTo>
                  <a:cubicBezTo>
                    <a:pt x="1640" y="717"/>
                    <a:pt x="1640" y="717"/>
                    <a:pt x="1640" y="717"/>
                  </a:cubicBezTo>
                  <a:lnTo>
                    <a:pt x="1776" y="717"/>
                  </a:lnTo>
                  <a:close/>
                  <a:moveTo>
                    <a:pt x="1786" y="81"/>
                  </a:moveTo>
                  <a:cubicBezTo>
                    <a:pt x="1786" y="38"/>
                    <a:pt x="1750" y="3"/>
                    <a:pt x="1708" y="3"/>
                  </a:cubicBezTo>
                  <a:cubicBezTo>
                    <a:pt x="1666" y="3"/>
                    <a:pt x="1630" y="38"/>
                    <a:pt x="1630" y="81"/>
                  </a:cubicBezTo>
                  <a:cubicBezTo>
                    <a:pt x="1630" y="123"/>
                    <a:pt x="1666" y="158"/>
                    <a:pt x="1708" y="158"/>
                  </a:cubicBezTo>
                  <a:cubicBezTo>
                    <a:pt x="1750" y="158"/>
                    <a:pt x="1786" y="123"/>
                    <a:pt x="1786" y="81"/>
                  </a:cubicBezTo>
                  <a:close/>
                  <a:moveTo>
                    <a:pt x="1366" y="557"/>
                  </a:moveTo>
                  <a:cubicBezTo>
                    <a:pt x="1346" y="582"/>
                    <a:pt x="1325" y="600"/>
                    <a:pt x="1282" y="600"/>
                  </a:cubicBezTo>
                  <a:cubicBezTo>
                    <a:pt x="1229" y="600"/>
                    <a:pt x="1194" y="556"/>
                    <a:pt x="1194" y="449"/>
                  </a:cubicBezTo>
                  <a:cubicBezTo>
                    <a:pt x="1194" y="363"/>
                    <a:pt x="1222" y="318"/>
                    <a:pt x="1274" y="318"/>
                  </a:cubicBezTo>
                  <a:cubicBezTo>
                    <a:pt x="1314" y="318"/>
                    <a:pt x="1345" y="333"/>
                    <a:pt x="1366" y="362"/>
                  </a:cubicBezTo>
                  <a:lnTo>
                    <a:pt x="1366" y="557"/>
                  </a:lnTo>
                  <a:close/>
                  <a:moveTo>
                    <a:pt x="1502" y="630"/>
                  </a:moveTo>
                  <a:cubicBezTo>
                    <a:pt x="1502" y="201"/>
                    <a:pt x="1502" y="201"/>
                    <a:pt x="1502" y="201"/>
                  </a:cubicBezTo>
                  <a:cubicBezTo>
                    <a:pt x="1366" y="201"/>
                    <a:pt x="1366" y="201"/>
                    <a:pt x="1366" y="201"/>
                  </a:cubicBezTo>
                  <a:cubicBezTo>
                    <a:pt x="1366" y="230"/>
                    <a:pt x="1366" y="230"/>
                    <a:pt x="1366" y="230"/>
                  </a:cubicBezTo>
                  <a:cubicBezTo>
                    <a:pt x="1341" y="207"/>
                    <a:pt x="1302" y="190"/>
                    <a:pt x="1257" y="190"/>
                  </a:cubicBezTo>
                  <a:cubicBezTo>
                    <a:pt x="1129" y="190"/>
                    <a:pt x="1056" y="298"/>
                    <a:pt x="1056" y="452"/>
                  </a:cubicBezTo>
                  <a:cubicBezTo>
                    <a:pt x="1056" y="645"/>
                    <a:pt x="1146" y="728"/>
                    <a:pt x="1257" y="728"/>
                  </a:cubicBezTo>
                  <a:cubicBezTo>
                    <a:pt x="1306" y="728"/>
                    <a:pt x="1340" y="707"/>
                    <a:pt x="1366" y="685"/>
                  </a:cubicBezTo>
                  <a:cubicBezTo>
                    <a:pt x="1366" y="764"/>
                    <a:pt x="1337" y="790"/>
                    <a:pt x="1231" y="805"/>
                  </a:cubicBezTo>
                  <a:cubicBezTo>
                    <a:pt x="1279" y="907"/>
                    <a:pt x="1279" y="907"/>
                    <a:pt x="1279" y="907"/>
                  </a:cubicBezTo>
                  <a:cubicBezTo>
                    <a:pt x="1460" y="887"/>
                    <a:pt x="1502" y="800"/>
                    <a:pt x="1502" y="630"/>
                  </a:cubicBezTo>
                  <a:close/>
                  <a:moveTo>
                    <a:pt x="843" y="400"/>
                  </a:moveTo>
                  <a:cubicBezTo>
                    <a:pt x="665" y="400"/>
                    <a:pt x="665" y="400"/>
                    <a:pt x="665" y="400"/>
                  </a:cubicBezTo>
                  <a:cubicBezTo>
                    <a:pt x="670" y="348"/>
                    <a:pt x="701" y="308"/>
                    <a:pt x="750" y="308"/>
                  </a:cubicBezTo>
                  <a:cubicBezTo>
                    <a:pt x="811" y="308"/>
                    <a:pt x="839" y="354"/>
                    <a:pt x="843" y="400"/>
                  </a:cubicBezTo>
                  <a:close/>
                  <a:moveTo>
                    <a:pt x="974" y="459"/>
                  </a:moveTo>
                  <a:cubicBezTo>
                    <a:pt x="974" y="312"/>
                    <a:pt x="895" y="190"/>
                    <a:pt x="757" y="190"/>
                  </a:cubicBezTo>
                  <a:cubicBezTo>
                    <a:pt x="626" y="190"/>
                    <a:pt x="527" y="301"/>
                    <a:pt x="527" y="459"/>
                  </a:cubicBezTo>
                  <a:cubicBezTo>
                    <a:pt x="527" y="623"/>
                    <a:pt x="621" y="728"/>
                    <a:pt x="770" y="728"/>
                  </a:cubicBezTo>
                  <a:cubicBezTo>
                    <a:pt x="839" y="728"/>
                    <a:pt x="913" y="697"/>
                    <a:pt x="955" y="644"/>
                  </a:cubicBezTo>
                  <a:cubicBezTo>
                    <a:pt x="858" y="564"/>
                    <a:pt x="858" y="564"/>
                    <a:pt x="858" y="564"/>
                  </a:cubicBezTo>
                  <a:cubicBezTo>
                    <a:pt x="839" y="586"/>
                    <a:pt x="807" y="600"/>
                    <a:pt x="770" y="600"/>
                  </a:cubicBezTo>
                  <a:cubicBezTo>
                    <a:pt x="721" y="600"/>
                    <a:pt x="668" y="573"/>
                    <a:pt x="663" y="503"/>
                  </a:cubicBezTo>
                  <a:cubicBezTo>
                    <a:pt x="972" y="503"/>
                    <a:pt x="972" y="503"/>
                    <a:pt x="972" y="503"/>
                  </a:cubicBezTo>
                  <a:cubicBezTo>
                    <a:pt x="973" y="493"/>
                    <a:pt x="974" y="479"/>
                    <a:pt x="974" y="459"/>
                  </a:cubicBezTo>
                  <a:close/>
                  <a:moveTo>
                    <a:pt x="308" y="468"/>
                  </a:moveTo>
                  <a:cubicBezTo>
                    <a:pt x="308" y="555"/>
                    <a:pt x="280" y="600"/>
                    <a:pt x="228" y="600"/>
                  </a:cubicBezTo>
                  <a:cubicBezTo>
                    <a:pt x="188" y="600"/>
                    <a:pt x="157" y="584"/>
                    <a:pt x="136" y="556"/>
                  </a:cubicBezTo>
                  <a:cubicBezTo>
                    <a:pt x="136" y="361"/>
                    <a:pt x="136" y="361"/>
                    <a:pt x="136" y="361"/>
                  </a:cubicBezTo>
                  <a:cubicBezTo>
                    <a:pt x="156" y="335"/>
                    <a:pt x="178" y="318"/>
                    <a:pt x="220" y="318"/>
                  </a:cubicBezTo>
                  <a:cubicBezTo>
                    <a:pt x="273" y="318"/>
                    <a:pt x="308" y="362"/>
                    <a:pt x="308" y="468"/>
                  </a:cubicBezTo>
                  <a:close/>
                  <a:moveTo>
                    <a:pt x="446" y="465"/>
                  </a:moveTo>
                  <a:cubicBezTo>
                    <a:pt x="446" y="272"/>
                    <a:pt x="356" y="190"/>
                    <a:pt x="245" y="190"/>
                  </a:cubicBezTo>
                  <a:cubicBezTo>
                    <a:pt x="196" y="190"/>
                    <a:pt x="162" y="210"/>
                    <a:pt x="136" y="233"/>
                  </a:cubicBezTo>
                  <a:cubicBezTo>
                    <a:pt x="136" y="0"/>
                    <a:pt x="136" y="0"/>
                    <a:pt x="136" y="0"/>
                  </a:cubicBezTo>
                  <a:cubicBezTo>
                    <a:pt x="0" y="68"/>
                    <a:pt x="0" y="68"/>
                    <a:pt x="0" y="68"/>
                  </a:cubicBezTo>
                  <a:cubicBezTo>
                    <a:pt x="0" y="717"/>
                    <a:pt x="0" y="717"/>
                    <a:pt x="0" y="717"/>
                  </a:cubicBezTo>
                  <a:cubicBezTo>
                    <a:pt x="136" y="717"/>
                    <a:pt x="136" y="717"/>
                    <a:pt x="136" y="717"/>
                  </a:cubicBezTo>
                  <a:cubicBezTo>
                    <a:pt x="136" y="688"/>
                    <a:pt x="136" y="688"/>
                    <a:pt x="136" y="688"/>
                  </a:cubicBezTo>
                  <a:cubicBezTo>
                    <a:pt x="161" y="710"/>
                    <a:pt x="200" y="728"/>
                    <a:pt x="245" y="728"/>
                  </a:cubicBezTo>
                  <a:cubicBezTo>
                    <a:pt x="373" y="728"/>
                    <a:pt x="446" y="620"/>
                    <a:pt x="446" y="4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sp>
          <p:nvSpPr>
            <p:cNvPr id="8" name="Freeform 10"/>
            <p:cNvSpPr>
              <a:spLocks noSelect="1"/>
            </p:cNvSpPr>
            <p:nvPr/>
          </p:nvSpPr>
          <p:spPr bwMode="gray">
            <a:xfrm>
              <a:off x="429" y="3305"/>
              <a:ext cx="1310" cy="537"/>
            </a:xfrm>
            <a:custGeom>
              <a:avLst/>
              <a:gdLst>
                <a:gd name="T0" fmla="*/ 1310 w 1310"/>
                <a:gd name="T1" fmla="*/ 446 h 538"/>
                <a:gd name="T2" fmla="*/ 1217 w 1310"/>
                <a:gd name="T3" fmla="*/ 353 h 538"/>
                <a:gd name="T4" fmla="*/ 1125 w 1310"/>
                <a:gd name="T5" fmla="*/ 446 h 538"/>
                <a:gd name="T6" fmla="*/ 1217 w 1310"/>
                <a:gd name="T7" fmla="*/ 538 h 538"/>
                <a:gd name="T8" fmla="*/ 1310 w 1310"/>
                <a:gd name="T9" fmla="*/ 446 h 538"/>
                <a:gd name="T10" fmla="*/ 1018 w 1310"/>
                <a:gd name="T11" fmla="*/ 528 h 538"/>
                <a:gd name="T12" fmla="*/ 1018 w 1310"/>
                <a:gd name="T13" fmla="*/ 11 h 538"/>
                <a:gd name="T14" fmla="*/ 882 w 1310"/>
                <a:gd name="T15" fmla="*/ 11 h 538"/>
                <a:gd name="T16" fmla="*/ 882 w 1310"/>
                <a:gd name="T17" fmla="*/ 293 h 538"/>
                <a:gd name="T18" fmla="*/ 793 w 1310"/>
                <a:gd name="T19" fmla="*/ 410 h 538"/>
                <a:gd name="T20" fmla="*/ 706 w 1310"/>
                <a:gd name="T21" fmla="*/ 290 h 538"/>
                <a:gd name="T22" fmla="*/ 706 w 1310"/>
                <a:gd name="T23" fmla="*/ 11 h 538"/>
                <a:gd name="T24" fmla="*/ 570 w 1310"/>
                <a:gd name="T25" fmla="*/ 11 h 538"/>
                <a:gd name="T26" fmla="*/ 570 w 1310"/>
                <a:gd name="T27" fmla="*/ 302 h 538"/>
                <a:gd name="T28" fmla="*/ 761 w 1310"/>
                <a:gd name="T29" fmla="*/ 538 h 538"/>
                <a:gd name="T30" fmla="*/ 882 w 1310"/>
                <a:gd name="T31" fmla="*/ 493 h 538"/>
                <a:gd name="T32" fmla="*/ 882 w 1310"/>
                <a:gd name="T33" fmla="*/ 528 h 538"/>
                <a:gd name="T34" fmla="*/ 1018 w 1310"/>
                <a:gd name="T35" fmla="*/ 528 h 538"/>
                <a:gd name="T36" fmla="*/ 448 w 1310"/>
                <a:gd name="T37" fmla="*/ 528 h 538"/>
                <a:gd name="T38" fmla="*/ 448 w 1310"/>
                <a:gd name="T39" fmla="*/ 236 h 538"/>
                <a:gd name="T40" fmla="*/ 257 w 1310"/>
                <a:gd name="T41" fmla="*/ 0 h 538"/>
                <a:gd name="T42" fmla="*/ 136 w 1310"/>
                <a:gd name="T43" fmla="*/ 46 h 538"/>
                <a:gd name="T44" fmla="*/ 136 w 1310"/>
                <a:gd name="T45" fmla="*/ 11 h 538"/>
                <a:gd name="T46" fmla="*/ 0 w 1310"/>
                <a:gd name="T47" fmla="*/ 11 h 538"/>
                <a:gd name="T48" fmla="*/ 0 w 1310"/>
                <a:gd name="T49" fmla="*/ 528 h 538"/>
                <a:gd name="T50" fmla="*/ 136 w 1310"/>
                <a:gd name="T51" fmla="*/ 528 h 538"/>
                <a:gd name="T52" fmla="*/ 136 w 1310"/>
                <a:gd name="T53" fmla="*/ 245 h 538"/>
                <a:gd name="T54" fmla="*/ 225 w 1310"/>
                <a:gd name="T55" fmla="*/ 128 h 538"/>
                <a:gd name="T56" fmla="*/ 312 w 1310"/>
                <a:gd name="T57" fmla="*/ 248 h 538"/>
                <a:gd name="T58" fmla="*/ 312 w 1310"/>
                <a:gd name="T59" fmla="*/ 528 h 538"/>
                <a:gd name="T60" fmla="*/ 448 w 1310"/>
                <a:gd name="T61" fmla="*/ 528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310" h="538">
                  <a:moveTo>
                    <a:pt x="1310" y="446"/>
                  </a:moveTo>
                  <a:cubicBezTo>
                    <a:pt x="1310" y="396"/>
                    <a:pt x="1268" y="353"/>
                    <a:pt x="1217" y="353"/>
                  </a:cubicBezTo>
                  <a:cubicBezTo>
                    <a:pt x="1167" y="353"/>
                    <a:pt x="1125" y="396"/>
                    <a:pt x="1125" y="446"/>
                  </a:cubicBezTo>
                  <a:cubicBezTo>
                    <a:pt x="1125" y="496"/>
                    <a:pt x="1167" y="538"/>
                    <a:pt x="1217" y="538"/>
                  </a:cubicBezTo>
                  <a:cubicBezTo>
                    <a:pt x="1268" y="538"/>
                    <a:pt x="1310" y="496"/>
                    <a:pt x="1310" y="446"/>
                  </a:cubicBezTo>
                  <a:close/>
                  <a:moveTo>
                    <a:pt x="1018" y="528"/>
                  </a:moveTo>
                  <a:cubicBezTo>
                    <a:pt x="1018" y="11"/>
                    <a:pt x="1018" y="11"/>
                    <a:pt x="1018" y="11"/>
                  </a:cubicBezTo>
                  <a:cubicBezTo>
                    <a:pt x="882" y="11"/>
                    <a:pt x="882" y="11"/>
                    <a:pt x="882" y="11"/>
                  </a:cubicBezTo>
                  <a:cubicBezTo>
                    <a:pt x="882" y="293"/>
                    <a:pt x="882" y="293"/>
                    <a:pt x="882" y="293"/>
                  </a:cubicBezTo>
                  <a:cubicBezTo>
                    <a:pt x="882" y="383"/>
                    <a:pt x="849" y="410"/>
                    <a:pt x="793" y="410"/>
                  </a:cubicBezTo>
                  <a:cubicBezTo>
                    <a:pt x="737" y="410"/>
                    <a:pt x="706" y="383"/>
                    <a:pt x="706" y="290"/>
                  </a:cubicBezTo>
                  <a:cubicBezTo>
                    <a:pt x="706" y="11"/>
                    <a:pt x="706" y="11"/>
                    <a:pt x="706" y="11"/>
                  </a:cubicBezTo>
                  <a:cubicBezTo>
                    <a:pt x="570" y="11"/>
                    <a:pt x="570" y="11"/>
                    <a:pt x="570" y="11"/>
                  </a:cubicBezTo>
                  <a:cubicBezTo>
                    <a:pt x="570" y="302"/>
                    <a:pt x="570" y="302"/>
                    <a:pt x="570" y="302"/>
                  </a:cubicBezTo>
                  <a:cubicBezTo>
                    <a:pt x="570" y="448"/>
                    <a:pt x="629" y="538"/>
                    <a:pt x="761" y="538"/>
                  </a:cubicBezTo>
                  <a:cubicBezTo>
                    <a:pt x="815" y="538"/>
                    <a:pt x="858" y="518"/>
                    <a:pt x="882" y="493"/>
                  </a:cubicBezTo>
                  <a:cubicBezTo>
                    <a:pt x="882" y="528"/>
                    <a:pt x="882" y="528"/>
                    <a:pt x="882" y="528"/>
                  </a:cubicBezTo>
                  <a:lnTo>
                    <a:pt x="1018" y="528"/>
                  </a:lnTo>
                  <a:close/>
                  <a:moveTo>
                    <a:pt x="448" y="528"/>
                  </a:moveTo>
                  <a:cubicBezTo>
                    <a:pt x="448" y="236"/>
                    <a:pt x="448" y="236"/>
                    <a:pt x="448" y="236"/>
                  </a:cubicBezTo>
                  <a:cubicBezTo>
                    <a:pt x="448" y="91"/>
                    <a:pt x="389" y="0"/>
                    <a:pt x="257" y="0"/>
                  </a:cubicBezTo>
                  <a:cubicBezTo>
                    <a:pt x="203" y="0"/>
                    <a:pt x="160" y="21"/>
                    <a:pt x="136" y="46"/>
                  </a:cubicBezTo>
                  <a:cubicBezTo>
                    <a:pt x="136" y="11"/>
                    <a:pt x="136" y="11"/>
                    <a:pt x="136" y="11"/>
                  </a:cubicBezTo>
                  <a:cubicBezTo>
                    <a:pt x="0" y="11"/>
                    <a:pt x="0" y="11"/>
                    <a:pt x="0" y="11"/>
                  </a:cubicBezTo>
                  <a:cubicBezTo>
                    <a:pt x="0" y="528"/>
                    <a:pt x="0" y="528"/>
                    <a:pt x="0" y="528"/>
                  </a:cubicBezTo>
                  <a:cubicBezTo>
                    <a:pt x="136" y="528"/>
                    <a:pt x="136" y="528"/>
                    <a:pt x="136" y="528"/>
                  </a:cubicBezTo>
                  <a:cubicBezTo>
                    <a:pt x="136" y="245"/>
                    <a:pt x="136" y="245"/>
                    <a:pt x="136" y="245"/>
                  </a:cubicBezTo>
                  <a:cubicBezTo>
                    <a:pt x="136" y="156"/>
                    <a:pt x="169" y="128"/>
                    <a:pt x="225" y="128"/>
                  </a:cubicBezTo>
                  <a:cubicBezTo>
                    <a:pt x="281" y="128"/>
                    <a:pt x="312" y="156"/>
                    <a:pt x="312" y="248"/>
                  </a:cubicBezTo>
                  <a:cubicBezTo>
                    <a:pt x="312" y="528"/>
                    <a:pt x="312" y="528"/>
                    <a:pt x="312" y="528"/>
                  </a:cubicBezTo>
                  <a:lnTo>
                    <a:pt x="448" y="5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sz="1800"/>
            </a:p>
          </p:txBody>
        </p:sp>
      </p:grpSp>
    </p:spTree>
    <p:extLst>
      <p:ext uri="{BB962C8B-B14F-4D97-AF65-F5344CB8AC3E}">
        <p14:creationId xmlns:p14="http://schemas.microsoft.com/office/powerpoint/2010/main" val="32544619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eldia">
  <p:cSld name="Titeldia">
    <p:spTree>
      <p:nvGrpSpPr>
        <p:cNvPr id="1" name="Shape 17"/>
        <p:cNvGrpSpPr/>
        <p:nvPr/>
      </p:nvGrpSpPr>
      <p:grpSpPr>
        <a:xfrm>
          <a:off x="0" y="0"/>
          <a:ext cx="0" cy="0"/>
          <a:chOff x="0" y="0"/>
          <a:chExt cx="0" cy="0"/>
        </a:xfrm>
      </p:grpSpPr>
      <p:pic>
        <p:nvPicPr>
          <p:cNvPr id="18" name="Google Shape;18;p20"/>
          <p:cNvPicPr preferRelativeResize="0">
            <a:picLocks noGrp="1"/>
          </p:cNvPicPr>
          <p:nvPr>
            <p:ph type="pic" idx="2"/>
          </p:nvPr>
        </p:nvPicPr>
        <p:blipFill/>
        <p:spPr>
          <a:xfrm>
            <a:off x="4649788" y="530224"/>
            <a:ext cx="7542212" cy="5797551"/>
          </a:xfrm>
          <a:prstGeom prst="rect">
            <a:avLst/>
          </a:prstGeom>
          <a:blipFill rotWithShape="1">
            <a:blip r:embed="rId2">
              <a:alphaModFix/>
            </a:blip>
            <a:stretch>
              <a:fillRect/>
            </a:stretch>
          </a:blipFill>
          <a:ln>
            <a:noFill/>
          </a:ln>
        </p:spPr>
      </p:pic>
      <p:pic>
        <p:nvPicPr>
          <p:cNvPr id="19" name="Google Shape;19;p20"/>
          <p:cNvPicPr preferRelativeResize="0"/>
          <p:nvPr/>
        </p:nvPicPr>
        <p:blipFill rotWithShape="1">
          <a:blip r:embed="rId3">
            <a:alphaModFix/>
          </a:blip>
          <a:srcRect/>
          <a:stretch/>
        </p:blipFill>
        <p:spPr>
          <a:xfrm>
            <a:off x="371475" y="530223"/>
            <a:ext cx="1546055" cy="676399"/>
          </a:xfrm>
          <a:prstGeom prst="rect">
            <a:avLst/>
          </a:prstGeom>
          <a:noFill/>
          <a:ln>
            <a:noFill/>
          </a:ln>
        </p:spPr>
      </p:pic>
      <p:sp>
        <p:nvSpPr>
          <p:cNvPr id="20" name="Google Shape;20;p20"/>
          <p:cNvSpPr txBox="1">
            <a:spLocks noGrp="1"/>
          </p:cNvSpPr>
          <p:nvPr>
            <p:ph type="ctrTitle"/>
          </p:nvPr>
        </p:nvSpPr>
        <p:spPr>
          <a:xfrm>
            <a:off x="371474" y="1871651"/>
            <a:ext cx="7820025" cy="2615858"/>
          </a:xfrm>
          <a:prstGeom prst="rect">
            <a:avLst/>
          </a:prstGeom>
          <a:solidFill>
            <a:schemeClr val="accent2"/>
          </a:solidFill>
          <a:ln>
            <a:noFill/>
          </a:ln>
        </p:spPr>
        <p:txBody>
          <a:bodyPr spcFirstLastPara="1" wrap="square" lIns="432000" tIns="180000" rIns="72000" bIns="180000" anchor="b" anchorCtr="0">
            <a:spAutoFit/>
          </a:bodyPr>
          <a:lstStyle>
            <a:lvl1pPr lvl="0" algn="l">
              <a:lnSpc>
                <a:spcPct val="80000"/>
              </a:lnSpc>
              <a:spcBef>
                <a:spcPts val="0"/>
              </a:spcBef>
              <a:spcAft>
                <a:spcPts val="0"/>
              </a:spcAft>
              <a:buClr>
                <a:schemeClr val="dk1"/>
              </a:buClr>
              <a:buSzPts val="6000"/>
              <a:buFont typeface="Libre Franklin Black"/>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0"/>
          <p:cNvSpPr txBox="1">
            <a:spLocks noGrp="1"/>
          </p:cNvSpPr>
          <p:nvPr>
            <p:ph type="subTitle" idx="1"/>
          </p:nvPr>
        </p:nvSpPr>
        <p:spPr>
          <a:xfrm>
            <a:off x="800100" y="4518595"/>
            <a:ext cx="3695700" cy="1363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400"/>
              <a:buNone/>
              <a:defRPr sz="2400"/>
            </a:lvl1pPr>
            <a:lvl2pPr lvl="1" algn="ctr">
              <a:lnSpc>
                <a:spcPct val="100000"/>
              </a:lnSpc>
              <a:spcBef>
                <a:spcPts val="600"/>
              </a:spcBef>
              <a:spcAft>
                <a:spcPts val="0"/>
              </a:spcAft>
              <a:buClr>
                <a:schemeClr val="dk1"/>
              </a:buClr>
              <a:buSzPts val="1600"/>
              <a:buNone/>
              <a:defRPr sz="2000"/>
            </a:lvl2pPr>
            <a:lvl3pPr lvl="2" algn="ctr">
              <a:lnSpc>
                <a:spcPct val="100000"/>
              </a:lnSpc>
              <a:spcBef>
                <a:spcPts val="600"/>
              </a:spcBef>
              <a:spcAft>
                <a:spcPts val="0"/>
              </a:spcAft>
              <a:buClr>
                <a:schemeClr val="dk1"/>
              </a:buClr>
              <a:buSzPts val="1440"/>
              <a:buNone/>
              <a:defRPr sz="1800"/>
            </a:lvl3pPr>
            <a:lvl4pPr lvl="3" algn="ctr">
              <a:lnSpc>
                <a:spcPct val="100000"/>
              </a:lnSpc>
              <a:spcBef>
                <a:spcPts val="600"/>
              </a:spcBef>
              <a:spcAft>
                <a:spcPts val="0"/>
              </a:spcAft>
              <a:buClr>
                <a:schemeClr val="dk1"/>
              </a:buClr>
              <a:buSzPts val="1280"/>
              <a:buNone/>
              <a:defRPr sz="1600"/>
            </a:lvl4pPr>
            <a:lvl5pPr lvl="4" algn="ctr">
              <a:lnSpc>
                <a:spcPct val="100000"/>
              </a:lnSpc>
              <a:spcBef>
                <a:spcPts val="600"/>
              </a:spcBef>
              <a:spcAft>
                <a:spcPts val="0"/>
              </a:spcAft>
              <a:buClr>
                <a:schemeClr val="dk1"/>
              </a:buClr>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20"/>
          <p:cNvSpPr txBox="1">
            <a:spLocks noGrp="1"/>
          </p:cNvSpPr>
          <p:nvPr>
            <p:ph type="body" idx="3"/>
          </p:nvPr>
        </p:nvSpPr>
        <p:spPr>
          <a:xfrm>
            <a:off x="800100" y="5882095"/>
            <a:ext cx="3695700" cy="538073"/>
          </a:xfrm>
          <a:prstGeom prst="rect">
            <a:avLst/>
          </a:prstGeom>
          <a:noFill/>
          <a:ln>
            <a:noFill/>
          </a:ln>
        </p:spPr>
        <p:txBody>
          <a:bodyPr spcFirstLastPara="1" wrap="square" lIns="0" tIns="0" rIns="0" bIns="0" anchor="b" anchorCtr="0">
            <a:noAutofit/>
          </a:bodyPr>
          <a:lstStyle>
            <a:lvl1pPr marL="457200" lvl="0" indent="-228600" algn="l">
              <a:lnSpc>
                <a:spcPct val="100000"/>
              </a:lnSpc>
              <a:spcBef>
                <a:spcPts val="0"/>
              </a:spcBef>
              <a:spcAft>
                <a:spcPts val="0"/>
              </a:spcAft>
              <a:buClr>
                <a:schemeClr val="dk1"/>
              </a:buClr>
              <a:buSzPts val="1800"/>
              <a:buNone/>
              <a:defRPr sz="1800"/>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3350043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Alleen titel">
    <p:spTree>
      <p:nvGrpSpPr>
        <p:cNvPr id="1" name=""/>
        <p:cNvGrpSpPr/>
        <p:nvPr/>
      </p:nvGrpSpPr>
      <p:grpSpPr>
        <a:xfrm>
          <a:off x="0" y="0"/>
          <a:ext cx="0" cy="0"/>
          <a:chOff x="0" y="0"/>
          <a:chExt cx="0" cy="0"/>
        </a:xfrm>
      </p:grpSpPr>
      <p:sp>
        <p:nvSpPr>
          <p:cNvPr id="12" name="Tijdelijke aanduiding voor datum 11">
            <a:extLst>
              <a:ext uri="{FF2B5EF4-FFF2-40B4-BE49-F238E27FC236}">
                <a16:creationId xmlns:a16="http://schemas.microsoft.com/office/drawing/2014/main" id="{98A2D420-50AF-4686-8128-A57500705B38}"/>
              </a:ext>
            </a:extLst>
          </p:cNvPr>
          <p:cNvSpPr>
            <a:spLocks noGrp="1"/>
          </p:cNvSpPr>
          <p:nvPr>
            <p:ph type="dt" sz="half" idx="10"/>
          </p:nvPr>
        </p:nvSpPr>
        <p:spPr/>
        <p:txBody>
          <a:bodyPr/>
          <a:lstStyle/>
          <a:p>
            <a:fld id="{7259B81D-B7B2-4BC1-B4AB-24270D6B0D65}" type="datetime1">
              <a:rPr lang="nl-NL" smtClean="0"/>
              <a:t>20-9-2023</a:t>
            </a:fld>
            <a:endParaRPr lang="nl-NL"/>
          </a:p>
        </p:txBody>
      </p:sp>
      <p:sp>
        <p:nvSpPr>
          <p:cNvPr id="13" name="Tijdelijke aanduiding voor voettekst 12">
            <a:extLst>
              <a:ext uri="{FF2B5EF4-FFF2-40B4-BE49-F238E27FC236}">
                <a16:creationId xmlns:a16="http://schemas.microsoft.com/office/drawing/2014/main" id="{A2F26990-1AC4-4347-BF96-18F07050FDF2}"/>
              </a:ext>
            </a:extLst>
          </p:cNvPr>
          <p:cNvSpPr>
            <a:spLocks noGrp="1"/>
          </p:cNvSpPr>
          <p:nvPr>
            <p:ph type="ftr" sz="quarter" idx="11"/>
          </p:nvPr>
        </p:nvSpPr>
        <p:spPr/>
        <p:txBody>
          <a:bodyPr/>
          <a:lstStyle/>
          <a:p>
            <a:r>
              <a:rPr lang="nl-NL"/>
              <a:t>Voeg voettekst in via menu--&gt;invoegen--&gt;voettekst</a:t>
            </a:r>
          </a:p>
        </p:txBody>
      </p:sp>
      <p:sp>
        <p:nvSpPr>
          <p:cNvPr id="14" name="Tijdelijke aanduiding voor dianummer 13">
            <a:extLst>
              <a:ext uri="{FF2B5EF4-FFF2-40B4-BE49-F238E27FC236}">
                <a16:creationId xmlns:a16="http://schemas.microsoft.com/office/drawing/2014/main" id="{2B77EC11-5591-4353-B41F-4EEABDC6BBC5}"/>
              </a:ext>
            </a:extLst>
          </p:cNvPr>
          <p:cNvSpPr>
            <a:spLocks noGrp="1"/>
          </p:cNvSpPr>
          <p:nvPr>
            <p:ph type="sldNum" sz="quarter" idx="12"/>
          </p:nvPr>
        </p:nvSpPr>
        <p:spPr/>
        <p:txBody>
          <a:bodyPr/>
          <a:lstStyle/>
          <a:p>
            <a:fld id="{FD11DB8C-FF2A-425B-AC11-1EB1F2DC999B}" type="slidenum">
              <a:rPr lang="nl-NL" smtClean="0"/>
              <a:pPr/>
              <a:t>‹#›</a:t>
            </a:fld>
            <a:endParaRPr lang="nl-NL"/>
          </a:p>
        </p:txBody>
      </p:sp>
      <p:sp>
        <p:nvSpPr>
          <p:cNvPr id="3" name="Titel 2">
            <a:extLst>
              <a:ext uri="{FF2B5EF4-FFF2-40B4-BE49-F238E27FC236}">
                <a16:creationId xmlns:a16="http://schemas.microsoft.com/office/drawing/2014/main" id="{1AA85609-F83D-48B1-8DB5-41806A27FDCF}"/>
              </a:ext>
            </a:extLst>
          </p:cNvPr>
          <p:cNvSpPr>
            <a:spLocks noGrp="1"/>
          </p:cNvSpPr>
          <p:nvPr>
            <p:ph type="title"/>
          </p:nvPr>
        </p:nvSpPr>
        <p:spPr/>
        <p:txBody>
          <a:bodyPr/>
          <a:lstStyle/>
          <a:p>
            <a:r>
              <a:rPr lang="en-US"/>
              <a:t>Click to edit Master title style</a:t>
            </a:r>
            <a:endParaRPr lang="nl-NL"/>
          </a:p>
        </p:txBody>
      </p:sp>
    </p:spTree>
    <p:extLst>
      <p:ext uri="{BB962C8B-B14F-4D97-AF65-F5344CB8AC3E}">
        <p14:creationId xmlns:p14="http://schemas.microsoft.com/office/powerpoint/2010/main" val="12157343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ia 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5B8BF-5409-564E-9CA0-B7B6E0BDA2CC}"/>
              </a:ext>
            </a:extLst>
          </p:cNvPr>
          <p:cNvSpPr>
            <a:spLocks noGrp="1"/>
          </p:cNvSpPr>
          <p:nvPr>
            <p:ph type="ctrTitle"/>
          </p:nvPr>
        </p:nvSpPr>
        <p:spPr>
          <a:xfrm>
            <a:off x="1524000" y="1122363"/>
            <a:ext cx="9144000" cy="1655762"/>
          </a:xfrm>
        </p:spPr>
        <p:txBody>
          <a:bodyPr anchor="b">
            <a:normAutofit/>
          </a:bodyPr>
          <a:lstStyle>
            <a:lvl1pPr algn="ctr">
              <a:defRPr sz="4800" b="0" i="0">
                <a:solidFill>
                  <a:schemeClr val="accent1">
                    <a:lumMod val="50000"/>
                  </a:schemeClr>
                </a:solidFill>
                <a:latin typeface="Roboto Slab Medium" pitchFamily="2" charset="0"/>
                <a:ea typeface="Roboto Slab Medium" pitchFamily="2" charset="0"/>
              </a:defRPr>
            </a:lvl1pPr>
          </a:lstStyle>
          <a:p>
            <a:r>
              <a:rPr lang="nl-NL"/>
              <a:t>Klik om stijl te bewerken</a:t>
            </a:r>
          </a:p>
        </p:txBody>
      </p:sp>
      <p:sp>
        <p:nvSpPr>
          <p:cNvPr id="3" name="Ondertitel 2">
            <a:extLst>
              <a:ext uri="{FF2B5EF4-FFF2-40B4-BE49-F238E27FC236}">
                <a16:creationId xmlns:a16="http://schemas.microsoft.com/office/drawing/2014/main" id="{481750EB-4129-6CA8-6A0A-A6BFD71795C5}"/>
              </a:ext>
            </a:extLst>
          </p:cNvPr>
          <p:cNvSpPr>
            <a:spLocks noGrp="1"/>
          </p:cNvSpPr>
          <p:nvPr>
            <p:ph type="subTitle" idx="1"/>
          </p:nvPr>
        </p:nvSpPr>
        <p:spPr>
          <a:xfrm>
            <a:off x="1524000" y="3077309"/>
            <a:ext cx="9144000" cy="1981200"/>
          </a:xfrm>
          <a:prstGeom prst="rect">
            <a:avLst/>
          </a:prstGeom>
        </p:spPr>
        <p:txBody>
          <a:bodyPr/>
          <a:lstStyle>
            <a:lvl1pPr marL="0" indent="0" algn="ctr">
              <a:buNone/>
              <a:defRPr sz="2400" b="0" i="0">
                <a:solidFill>
                  <a:schemeClr val="accent1">
                    <a:lumMod val="50000"/>
                  </a:schemeClr>
                </a:solidFill>
                <a:latin typeface="Roboto Slab Light" pitchFamily="2" charset="0"/>
                <a:ea typeface="Roboto Slab Light"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5159ABB-FC00-04D0-04B5-619C9DA321C4}"/>
              </a:ext>
            </a:extLst>
          </p:cNvPr>
          <p:cNvSpPr>
            <a:spLocks noGrp="1"/>
          </p:cNvSpPr>
          <p:nvPr>
            <p:ph type="dt" sz="half" idx="10"/>
          </p:nvPr>
        </p:nvSpPr>
        <p:spPr>
          <a:xfrm>
            <a:off x="838200" y="6356350"/>
            <a:ext cx="27432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Datum</a:t>
            </a:r>
          </a:p>
        </p:txBody>
      </p:sp>
      <p:sp>
        <p:nvSpPr>
          <p:cNvPr id="5" name="Tijdelijke aanduiding voor voettekst 4">
            <a:extLst>
              <a:ext uri="{FF2B5EF4-FFF2-40B4-BE49-F238E27FC236}">
                <a16:creationId xmlns:a16="http://schemas.microsoft.com/office/drawing/2014/main" id="{6E7CF437-28D3-D0D9-E23B-CAB45016E444}"/>
              </a:ext>
            </a:extLst>
          </p:cNvPr>
          <p:cNvSpPr>
            <a:spLocks noGrp="1"/>
          </p:cNvSpPr>
          <p:nvPr>
            <p:ph type="ftr" sz="quarter" idx="11"/>
          </p:nvPr>
        </p:nvSpPr>
        <p:spPr>
          <a:xfrm>
            <a:off x="4038600" y="6356350"/>
            <a:ext cx="41148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Voettekst</a:t>
            </a:r>
          </a:p>
        </p:txBody>
      </p:sp>
      <p:sp>
        <p:nvSpPr>
          <p:cNvPr id="6" name="Tijdelijke aanduiding voor dianummer 5">
            <a:extLst>
              <a:ext uri="{FF2B5EF4-FFF2-40B4-BE49-F238E27FC236}">
                <a16:creationId xmlns:a16="http://schemas.microsoft.com/office/drawing/2014/main" id="{50BD5CA0-8667-EABF-8A6A-72928F7F807C}"/>
              </a:ext>
            </a:extLst>
          </p:cNvPr>
          <p:cNvSpPr>
            <a:spLocks noGrp="1"/>
          </p:cNvSpPr>
          <p:nvPr>
            <p:ph type="sldNum" sz="quarter" idx="12"/>
          </p:nvPr>
        </p:nvSpPr>
        <p:spPr>
          <a:xfrm>
            <a:off x="8610600" y="6356350"/>
            <a:ext cx="2743200" cy="365125"/>
          </a:xfrm>
          <a:prstGeom prst="rect">
            <a:avLst/>
          </a:prstGeom>
        </p:spPr>
        <p:txBody>
          <a:bodyPr/>
          <a:lstStyle>
            <a:lvl1pPr>
              <a:defRPr b="0" i="0">
                <a:solidFill>
                  <a:schemeClr val="accent1">
                    <a:lumMod val="50000"/>
                  </a:schemeClr>
                </a:solidFill>
                <a:latin typeface="Roboto" panose="02000000000000000000" pitchFamily="2" charset="0"/>
                <a:ea typeface="Roboto" panose="02000000000000000000" pitchFamily="2" charset="0"/>
                <a:cs typeface="Roboto" panose="02000000000000000000" pitchFamily="2" charset="0"/>
              </a:defRPr>
            </a:lvl1pPr>
          </a:lstStyle>
          <a:p>
            <a:r>
              <a:rPr lang="nl-NL"/>
              <a:t>Nr.</a:t>
            </a:r>
          </a:p>
        </p:txBody>
      </p:sp>
      <p:sp>
        <p:nvSpPr>
          <p:cNvPr id="10" name="Tijdelijke aanduiding voor afbeelding 9">
            <a:extLst>
              <a:ext uri="{FF2B5EF4-FFF2-40B4-BE49-F238E27FC236}">
                <a16:creationId xmlns:a16="http://schemas.microsoft.com/office/drawing/2014/main" id="{8912D810-97C5-1913-5866-B554388F2190}"/>
              </a:ext>
            </a:extLst>
          </p:cNvPr>
          <p:cNvSpPr>
            <a:spLocks noGrp="1"/>
          </p:cNvSpPr>
          <p:nvPr>
            <p:ph type="pic" sz="quarter" idx="13"/>
          </p:nvPr>
        </p:nvSpPr>
        <p:spPr>
          <a:xfrm>
            <a:off x="-278567" y="4004508"/>
            <a:ext cx="3605134" cy="3605134"/>
          </a:xfrm>
          <a:prstGeom prst="ellipse">
            <a:avLst/>
          </a:prstGeom>
        </p:spPr>
        <p:txBody>
          <a:bodyPr/>
          <a:lstStyle/>
          <a:p>
            <a:r>
              <a:rPr lang="nl-NL"/>
              <a:t>Klik op het pictogram als u een afbeelding wilt toevoegen</a:t>
            </a:r>
          </a:p>
        </p:txBody>
      </p:sp>
    </p:spTree>
    <p:extLst>
      <p:ext uri="{BB962C8B-B14F-4D97-AF65-F5344CB8AC3E}">
        <p14:creationId xmlns:p14="http://schemas.microsoft.com/office/powerpoint/2010/main" val="40404845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Sectiekop">
    <p:spTree>
      <p:nvGrpSpPr>
        <p:cNvPr id="1" name=""/>
        <p:cNvGrpSpPr/>
        <p:nvPr/>
      </p:nvGrpSpPr>
      <p:grpSpPr>
        <a:xfrm>
          <a:off x="0" y="0"/>
          <a:ext cx="0" cy="0"/>
          <a:chOff x="0" y="0"/>
          <a:chExt cx="0" cy="0"/>
        </a:xfrm>
      </p:grpSpPr>
      <p:sp>
        <p:nvSpPr>
          <p:cNvPr id="7" name="Tijdelijke aanduiding voor afbeelding 7">
            <a:extLst>
              <a:ext uri="{FF2B5EF4-FFF2-40B4-BE49-F238E27FC236}">
                <a16:creationId xmlns:a16="http://schemas.microsoft.com/office/drawing/2014/main" id="{775ABDBF-FB10-40CC-BED8-0158D2AE95AD}"/>
              </a:ext>
            </a:extLst>
          </p:cNvPr>
          <p:cNvSpPr>
            <a:spLocks noGrp="1"/>
          </p:cNvSpPr>
          <p:nvPr>
            <p:ph type="pic" sz="quarter" idx="14"/>
          </p:nvPr>
        </p:nvSpPr>
        <p:spPr>
          <a:xfrm>
            <a:off x="0" y="938212"/>
            <a:ext cx="7327900" cy="5227637"/>
          </a:xfrm>
          <a:noFill/>
        </p:spPr>
        <p:txBody>
          <a:bodyPr/>
          <a:lstStyle>
            <a:lvl1pPr>
              <a:defRPr sz="1200"/>
            </a:lvl1pPr>
          </a:lstStyle>
          <a:p>
            <a:r>
              <a:rPr lang="en-US"/>
              <a:t>Click icon to add picture</a:t>
            </a:r>
            <a:endParaRPr lang="nl-NL"/>
          </a:p>
        </p:txBody>
      </p:sp>
      <p:sp>
        <p:nvSpPr>
          <p:cNvPr id="9" name="Tijdelijke aanduiding voor datum 8">
            <a:extLst>
              <a:ext uri="{FF2B5EF4-FFF2-40B4-BE49-F238E27FC236}">
                <a16:creationId xmlns:a16="http://schemas.microsoft.com/office/drawing/2014/main" id="{FC23C477-829C-4173-A1A8-3F4AB93D5AC7}"/>
              </a:ext>
            </a:extLst>
          </p:cNvPr>
          <p:cNvSpPr>
            <a:spLocks noGrp="1"/>
          </p:cNvSpPr>
          <p:nvPr>
            <p:ph type="dt" sz="half" idx="15"/>
          </p:nvPr>
        </p:nvSpPr>
        <p:spPr/>
        <p:txBody>
          <a:bodyPr/>
          <a:lstStyle/>
          <a:p>
            <a:fld id="{9A199D02-40EB-4254-8916-2B7E0FB33940}" type="datetime1">
              <a:rPr lang="nl-NL" smtClean="0"/>
              <a:t>20-9-2023</a:t>
            </a:fld>
            <a:endParaRPr lang="nl-NL"/>
          </a:p>
        </p:txBody>
      </p:sp>
      <p:sp>
        <p:nvSpPr>
          <p:cNvPr id="10" name="Tijdelijke aanduiding voor voettekst 9">
            <a:extLst>
              <a:ext uri="{FF2B5EF4-FFF2-40B4-BE49-F238E27FC236}">
                <a16:creationId xmlns:a16="http://schemas.microsoft.com/office/drawing/2014/main" id="{F75B017C-CD56-4D55-9ED2-BF35D14E0E57}"/>
              </a:ext>
            </a:extLst>
          </p:cNvPr>
          <p:cNvSpPr>
            <a:spLocks noGrp="1"/>
          </p:cNvSpPr>
          <p:nvPr>
            <p:ph type="ftr" sz="quarter" idx="16"/>
          </p:nvPr>
        </p:nvSpPr>
        <p:spPr/>
        <p:txBody>
          <a:bodyPr/>
          <a:lstStyle/>
          <a:p>
            <a:r>
              <a:rPr lang="nl-NL"/>
              <a:t>Voeg voettekst in via menu--&gt;invoegen--&gt;voettekst</a:t>
            </a:r>
          </a:p>
        </p:txBody>
      </p:sp>
      <p:sp>
        <p:nvSpPr>
          <p:cNvPr id="11" name="Tijdelijke aanduiding voor dianummer 10">
            <a:extLst>
              <a:ext uri="{FF2B5EF4-FFF2-40B4-BE49-F238E27FC236}">
                <a16:creationId xmlns:a16="http://schemas.microsoft.com/office/drawing/2014/main" id="{0F1CD5EE-9AC9-4416-86E4-71CD5F26B5E7}"/>
              </a:ext>
            </a:extLst>
          </p:cNvPr>
          <p:cNvSpPr>
            <a:spLocks noGrp="1"/>
          </p:cNvSpPr>
          <p:nvPr>
            <p:ph type="sldNum" sz="quarter" idx="17"/>
          </p:nvPr>
        </p:nvSpPr>
        <p:spPr/>
        <p:txBody>
          <a:bodyPr/>
          <a:lstStyle/>
          <a:p>
            <a:fld id="{FD11DB8C-FF2A-425B-AC11-1EB1F2DC999B}" type="slidenum">
              <a:rPr lang="nl-NL" smtClean="0"/>
              <a:pPr/>
              <a:t>‹#›</a:t>
            </a:fld>
            <a:endParaRPr lang="nl-NL"/>
          </a:p>
        </p:txBody>
      </p:sp>
      <p:sp>
        <p:nvSpPr>
          <p:cNvPr id="16" name="Titel 1">
            <a:extLst>
              <a:ext uri="{FF2B5EF4-FFF2-40B4-BE49-F238E27FC236}">
                <a16:creationId xmlns:a16="http://schemas.microsoft.com/office/drawing/2014/main" id="{5E910A33-23FC-43DB-8BFD-850DC1C696BE}"/>
              </a:ext>
            </a:extLst>
          </p:cNvPr>
          <p:cNvSpPr>
            <a:spLocks noGrp="1"/>
          </p:cNvSpPr>
          <p:nvPr>
            <p:ph type="ctrTitle" hasCustomPrompt="1"/>
          </p:nvPr>
        </p:nvSpPr>
        <p:spPr>
          <a:xfrm>
            <a:off x="5191397" y="1482936"/>
            <a:ext cx="6618016" cy="2506804"/>
          </a:xfrm>
          <a:solidFill>
            <a:schemeClr val="accent2"/>
          </a:solidFill>
        </p:spPr>
        <p:txBody>
          <a:bodyPr lIns="72000" tIns="180000" rIns="72000" bIns="108000" anchor="b">
            <a:spAutoFit/>
          </a:bodyPr>
          <a:lstStyle>
            <a:lvl1pPr algn="l">
              <a:lnSpc>
                <a:spcPct val="80000"/>
              </a:lnSpc>
              <a:defRPr sz="6000"/>
            </a:lvl1pPr>
          </a:lstStyle>
          <a:p>
            <a:r>
              <a:rPr lang="nl-NL"/>
              <a:t>KLIK HIER OM DE TITEL TOE TE VOEGEN</a:t>
            </a:r>
          </a:p>
        </p:txBody>
      </p:sp>
      <p:sp>
        <p:nvSpPr>
          <p:cNvPr id="17" name="Ondertitel 2">
            <a:extLst>
              <a:ext uri="{FF2B5EF4-FFF2-40B4-BE49-F238E27FC236}">
                <a16:creationId xmlns:a16="http://schemas.microsoft.com/office/drawing/2014/main" id="{1C4C8CF7-500C-464C-9E17-2EF71599E8E6}"/>
              </a:ext>
            </a:extLst>
          </p:cNvPr>
          <p:cNvSpPr>
            <a:spLocks noGrp="1"/>
          </p:cNvSpPr>
          <p:nvPr>
            <p:ph type="subTitle" idx="1" hasCustomPrompt="1"/>
          </p:nvPr>
        </p:nvSpPr>
        <p:spPr>
          <a:xfrm>
            <a:off x="7391399" y="4192909"/>
            <a:ext cx="4418014" cy="1363500"/>
          </a:xfrm>
          <a:noFill/>
        </p:spPr>
        <p:txBody>
          <a:bodyPr anchor="t">
            <a:noAutofit/>
          </a:bodyPr>
          <a:lstStyle>
            <a:lvl1pPr marL="0" indent="0" algn="l">
              <a:lnSpc>
                <a:spcPct val="100000"/>
              </a:lnSpc>
              <a:buNone/>
              <a:defRPr sz="2400" b="1"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 van jouw presentatie toe te voegen</a:t>
            </a:r>
          </a:p>
        </p:txBody>
      </p:sp>
    </p:spTree>
    <p:extLst>
      <p:ext uri="{BB962C8B-B14F-4D97-AF65-F5344CB8AC3E}">
        <p14:creationId xmlns:p14="http://schemas.microsoft.com/office/powerpoint/2010/main" val="3346942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el en object">
  <p:cSld name="Titel en object">
    <p:spTree>
      <p:nvGrpSpPr>
        <p:cNvPr id="1" name="Shape 30"/>
        <p:cNvGrpSpPr/>
        <p:nvPr/>
      </p:nvGrpSpPr>
      <p:grpSpPr>
        <a:xfrm>
          <a:off x="0" y="0"/>
          <a:ext cx="0" cy="0"/>
          <a:chOff x="0" y="0"/>
          <a:chExt cx="0" cy="0"/>
        </a:xfrm>
      </p:grpSpPr>
      <p:sp>
        <p:nvSpPr>
          <p:cNvPr id="31" name="Google Shape;31;p22"/>
          <p:cNvSpPr txBox="1">
            <a:spLocks noGrp="1"/>
          </p:cNvSpPr>
          <p:nvPr>
            <p:ph type="body" idx="1"/>
          </p:nvPr>
        </p:nvSpPr>
        <p:spPr>
          <a:xfrm>
            <a:off x="378824" y="1705521"/>
            <a:ext cx="11441702"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2"/>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2"/>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2"/>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35" name="Google Shape;35;p22"/>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969075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ekop">
  <p:cSld name="Sectiekop">
    <p:spTree>
      <p:nvGrpSpPr>
        <p:cNvPr id="1" name="Shape 36"/>
        <p:cNvGrpSpPr/>
        <p:nvPr/>
      </p:nvGrpSpPr>
      <p:grpSpPr>
        <a:xfrm>
          <a:off x="0" y="0"/>
          <a:ext cx="0" cy="0"/>
          <a:chOff x="0" y="0"/>
          <a:chExt cx="0" cy="0"/>
        </a:xfrm>
      </p:grpSpPr>
      <p:sp>
        <p:nvSpPr>
          <p:cNvPr id="37" name="Google Shape;37;p23"/>
          <p:cNvSpPr>
            <a:spLocks noGrp="1"/>
          </p:cNvSpPr>
          <p:nvPr>
            <p:ph type="pic" idx="2"/>
          </p:nvPr>
        </p:nvSpPr>
        <p:spPr>
          <a:xfrm>
            <a:off x="0" y="938212"/>
            <a:ext cx="7327900" cy="5227637"/>
          </a:xfrm>
          <a:prstGeom prst="rect">
            <a:avLst/>
          </a:prstGeom>
          <a:noFill/>
          <a:ln>
            <a:noFill/>
          </a:ln>
        </p:spPr>
      </p:sp>
      <p:sp>
        <p:nvSpPr>
          <p:cNvPr id="38" name="Google Shape;38;p23"/>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3"/>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3"/>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41" name="Google Shape;41;p23"/>
          <p:cNvSpPr txBox="1">
            <a:spLocks noGrp="1"/>
          </p:cNvSpPr>
          <p:nvPr>
            <p:ph type="ctrTitle"/>
          </p:nvPr>
        </p:nvSpPr>
        <p:spPr>
          <a:xfrm>
            <a:off x="5191397" y="1482936"/>
            <a:ext cx="6618016" cy="2506804"/>
          </a:xfrm>
          <a:prstGeom prst="rect">
            <a:avLst/>
          </a:prstGeom>
          <a:solidFill>
            <a:schemeClr val="accent2"/>
          </a:solidFill>
          <a:ln>
            <a:noFill/>
          </a:ln>
        </p:spPr>
        <p:txBody>
          <a:bodyPr spcFirstLastPara="1" wrap="square" lIns="72000" tIns="180000" rIns="72000" bIns="108000" anchor="b" anchorCtr="0">
            <a:spAutoFit/>
          </a:bodyPr>
          <a:lstStyle>
            <a:lvl1pPr lvl="0" algn="l">
              <a:lnSpc>
                <a:spcPct val="80000"/>
              </a:lnSpc>
              <a:spcBef>
                <a:spcPts val="0"/>
              </a:spcBef>
              <a:spcAft>
                <a:spcPts val="0"/>
              </a:spcAft>
              <a:buClr>
                <a:schemeClr val="dk1"/>
              </a:buClr>
              <a:buSzPts val="6000"/>
              <a:buFont typeface="Libre Franklin Black"/>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subTitle" idx="1"/>
          </p:nvPr>
        </p:nvSpPr>
        <p:spPr>
          <a:xfrm>
            <a:off x="7391399" y="4192909"/>
            <a:ext cx="4418014" cy="136350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400"/>
              <a:buNone/>
              <a:defRPr sz="2400" b="1" i="1"/>
            </a:lvl1pPr>
            <a:lvl2pPr lvl="1" algn="ctr">
              <a:lnSpc>
                <a:spcPct val="100000"/>
              </a:lnSpc>
              <a:spcBef>
                <a:spcPts val="600"/>
              </a:spcBef>
              <a:spcAft>
                <a:spcPts val="0"/>
              </a:spcAft>
              <a:buClr>
                <a:schemeClr val="dk1"/>
              </a:buClr>
              <a:buSzPts val="1600"/>
              <a:buNone/>
              <a:defRPr sz="2000"/>
            </a:lvl2pPr>
            <a:lvl3pPr lvl="2" algn="ctr">
              <a:lnSpc>
                <a:spcPct val="100000"/>
              </a:lnSpc>
              <a:spcBef>
                <a:spcPts val="600"/>
              </a:spcBef>
              <a:spcAft>
                <a:spcPts val="0"/>
              </a:spcAft>
              <a:buClr>
                <a:schemeClr val="dk1"/>
              </a:buClr>
              <a:buSzPts val="1440"/>
              <a:buNone/>
              <a:defRPr sz="1800"/>
            </a:lvl3pPr>
            <a:lvl4pPr lvl="3" algn="ctr">
              <a:lnSpc>
                <a:spcPct val="100000"/>
              </a:lnSpc>
              <a:spcBef>
                <a:spcPts val="600"/>
              </a:spcBef>
              <a:spcAft>
                <a:spcPts val="0"/>
              </a:spcAft>
              <a:buClr>
                <a:schemeClr val="dk1"/>
              </a:buClr>
              <a:buSzPts val="1280"/>
              <a:buNone/>
              <a:defRPr sz="1600"/>
            </a:lvl4pPr>
            <a:lvl5pPr lvl="4" algn="ctr">
              <a:lnSpc>
                <a:spcPct val="100000"/>
              </a:lnSpc>
              <a:spcBef>
                <a:spcPts val="600"/>
              </a:spcBef>
              <a:spcAft>
                <a:spcPts val="0"/>
              </a:spcAft>
              <a:buClr>
                <a:schemeClr val="dk1"/>
              </a:buClr>
              <a:buSzPts val="1280"/>
              <a:buNone/>
              <a:defRPr sz="1600"/>
            </a:lvl5pPr>
            <a:lvl6pPr lvl="5" algn="ctr">
              <a:lnSpc>
                <a:spcPct val="90000"/>
              </a:lnSpc>
              <a:spcBef>
                <a:spcPts val="6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extLst>
      <p:ext uri="{BB962C8B-B14F-4D97-AF65-F5344CB8AC3E}">
        <p14:creationId xmlns:p14="http://schemas.microsoft.com/office/powerpoint/2010/main" val="956397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Beeld (M)">
  <p:cSld name="Beeld (M)">
    <p:spTree>
      <p:nvGrpSpPr>
        <p:cNvPr id="1" name="Shape 43"/>
        <p:cNvGrpSpPr/>
        <p:nvPr/>
      </p:nvGrpSpPr>
      <p:grpSpPr>
        <a:xfrm>
          <a:off x="0" y="0"/>
          <a:ext cx="0" cy="0"/>
          <a:chOff x="0" y="0"/>
          <a:chExt cx="0" cy="0"/>
        </a:xfrm>
      </p:grpSpPr>
      <p:sp>
        <p:nvSpPr>
          <p:cNvPr id="44" name="Google Shape;44;p24"/>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4"/>
          <p:cNvSpPr txBox="1">
            <a:spLocks noGrp="1"/>
          </p:cNvSpPr>
          <p:nvPr>
            <p:ph type="body" idx="1"/>
          </p:nvPr>
        </p:nvSpPr>
        <p:spPr>
          <a:xfrm>
            <a:off x="378824" y="1706400"/>
            <a:ext cx="5717176" cy="4460400"/>
          </a:xfrm>
          <a:prstGeom prst="rect">
            <a:avLst/>
          </a:prstGeom>
          <a:noFill/>
          <a:ln>
            <a:noFill/>
          </a:ln>
        </p:spPr>
        <p:txBody>
          <a:bodyPr spcFirstLastPara="1" wrap="square" lIns="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4"/>
          <p:cNvSpPr>
            <a:spLocks noGrp="1"/>
          </p:cNvSpPr>
          <p:nvPr>
            <p:ph type="pic" idx="2"/>
          </p:nvPr>
        </p:nvSpPr>
        <p:spPr>
          <a:xfrm>
            <a:off x="6096000" y="1706399"/>
            <a:ext cx="6096000" cy="4460400"/>
          </a:xfrm>
          <a:prstGeom prst="rect">
            <a:avLst/>
          </a:prstGeom>
          <a:noFill/>
          <a:ln>
            <a:noFill/>
          </a:ln>
        </p:spPr>
      </p:sp>
      <p:sp>
        <p:nvSpPr>
          <p:cNvPr id="47" name="Google Shape;47;p24"/>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1885459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Inhoud van twee">
  <p:cSld name="Inhoud van twee">
    <p:spTree>
      <p:nvGrpSpPr>
        <p:cNvPr id="1" name="Shape 62"/>
        <p:cNvGrpSpPr/>
        <p:nvPr/>
      </p:nvGrpSpPr>
      <p:grpSpPr>
        <a:xfrm>
          <a:off x="0" y="0"/>
          <a:ext cx="0" cy="0"/>
          <a:chOff x="0" y="0"/>
          <a:chExt cx="0" cy="0"/>
        </a:xfrm>
      </p:grpSpPr>
      <p:sp>
        <p:nvSpPr>
          <p:cNvPr id="63" name="Google Shape;63;p27"/>
          <p:cNvSpPr txBox="1">
            <a:spLocks noGrp="1"/>
          </p:cNvSpPr>
          <p:nvPr>
            <p:ph type="body" idx="1"/>
          </p:nvPr>
        </p:nvSpPr>
        <p:spPr>
          <a:xfrm>
            <a:off x="378823" y="1705521"/>
            <a:ext cx="5640977"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27"/>
          <p:cNvSpPr txBox="1">
            <a:spLocks noGrp="1"/>
          </p:cNvSpPr>
          <p:nvPr>
            <p:ph type="body" idx="2"/>
          </p:nvPr>
        </p:nvSpPr>
        <p:spPr>
          <a:xfrm>
            <a:off x="6172201" y="1705521"/>
            <a:ext cx="5640977" cy="4460329"/>
          </a:xfrm>
          <a:prstGeom prst="rect">
            <a:avLst/>
          </a:prstGeom>
          <a:noFill/>
          <a:ln>
            <a:noFill/>
          </a:ln>
        </p:spPr>
        <p:txBody>
          <a:bodyPr spcFirstLastPara="1" wrap="square" lIns="0" tIns="0" rIns="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 name="Google Shape;65;p27"/>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7"/>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7"/>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68" name="Google Shape;68;p27"/>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832018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Beeld (L)">
  <p:cSld name="Beeld (L)">
    <p:spTree>
      <p:nvGrpSpPr>
        <p:cNvPr id="1" name="Shape 69"/>
        <p:cNvGrpSpPr/>
        <p:nvPr/>
      </p:nvGrpSpPr>
      <p:grpSpPr>
        <a:xfrm>
          <a:off x="0" y="0"/>
          <a:ext cx="0" cy="0"/>
          <a:chOff x="0" y="0"/>
          <a:chExt cx="0" cy="0"/>
        </a:xfrm>
      </p:grpSpPr>
      <p:sp>
        <p:nvSpPr>
          <p:cNvPr id="70" name="Google Shape;70;p28"/>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28"/>
          <p:cNvSpPr txBox="1">
            <a:spLocks noGrp="1"/>
          </p:cNvSpPr>
          <p:nvPr>
            <p:ph type="body" idx="1"/>
          </p:nvPr>
        </p:nvSpPr>
        <p:spPr>
          <a:xfrm>
            <a:off x="378000" y="1706400"/>
            <a:ext cx="3971265" cy="4460400"/>
          </a:xfrm>
          <a:prstGeom prst="rect">
            <a:avLst/>
          </a:prstGeom>
          <a:noFill/>
          <a:ln>
            <a:noFill/>
          </a:ln>
        </p:spPr>
        <p:txBody>
          <a:bodyPr spcFirstLastPara="1" wrap="square" lIns="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8"/>
          <p:cNvSpPr>
            <a:spLocks noGrp="1"/>
          </p:cNvSpPr>
          <p:nvPr>
            <p:ph type="pic" idx="2"/>
          </p:nvPr>
        </p:nvSpPr>
        <p:spPr>
          <a:xfrm>
            <a:off x="4349265" y="1706400"/>
            <a:ext cx="7842735" cy="4460400"/>
          </a:xfrm>
          <a:prstGeom prst="rect">
            <a:avLst/>
          </a:prstGeom>
          <a:noFill/>
          <a:ln>
            <a:noFill/>
          </a:ln>
        </p:spPr>
      </p:sp>
      <p:sp>
        <p:nvSpPr>
          <p:cNvPr id="73" name="Google Shape;73;p28"/>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8"/>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8"/>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65057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Afbeelding links - tekst rechts">
  <p:cSld name="Afbeelding links - tekst rechts">
    <p:spTree>
      <p:nvGrpSpPr>
        <p:cNvPr id="1" name="Shape 76"/>
        <p:cNvGrpSpPr/>
        <p:nvPr/>
      </p:nvGrpSpPr>
      <p:grpSpPr>
        <a:xfrm>
          <a:off x="0" y="0"/>
          <a:ext cx="0" cy="0"/>
          <a:chOff x="0" y="0"/>
          <a:chExt cx="0" cy="0"/>
        </a:xfrm>
      </p:grpSpPr>
      <p:sp>
        <p:nvSpPr>
          <p:cNvPr id="77" name="Google Shape;77;p29"/>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9"/>
          <p:cNvSpPr txBox="1">
            <a:spLocks noGrp="1"/>
          </p:cNvSpPr>
          <p:nvPr>
            <p:ph type="body" idx="1"/>
          </p:nvPr>
        </p:nvSpPr>
        <p:spPr>
          <a:xfrm>
            <a:off x="3827463" y="1706400"/>
            <a:ext cx="7985714" cy="4460400"/>
          </a:xfrm>
          <a:prstGeom prst="rect">
            <a:avLst/>
          </a:prstGeom>
          <a:noFill/>
          <a:ln>
            <a:noFill/>
          </a:ln>
        </p:spPr>
        <p:txBody>
          <a:bodyPr spcFirstLastPara="1" wrap="square" lIns="72000" tIns="0" rIns="72000" bIns="0" anchor="t" anchorCtr="0">
            <a:noAutofit/>
          </a:bodyPr>
          <a:lstStyle>
            <a:lvl1pPr marL="457200" lvl="0" indent="-342900" algn="l">
              <a:lnSpc>
                <a:spcPct val="100000"/>
              </a:lnSpc>
              <a:spcBef>
                <a:spcPts val="0"/>
              </a:spcBef>
              <a:spcAft>
                <a:spcPts val="0"/>
              </a:spcAft>
              <a:buClr>
                <a:schemeClr val="dk1"/>
              </a:buClr>
              <a:buSzPts val="1800"/>
              <a:buChar char="•"/>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29"/>
          <p:cNvSpPr>
            <a:spLocks noGrp="1"/>
          </p:cNvSpPr>
          <p:nvPr>
            <p:ph type="pic" idx="2"/>
          </p:nvPr>
        </p:nvSpPr>
        <p:spPr>
          <a:xfrm>
            <a:off x="0" y="1706400"/>
            <a:ext cx="3827462" cy="4460400"/>
          </a:xfrm>
          <a:prstGeom prst="rect">
            <a:avLst/>
          </a:prstGeom>
          <a:noFill/>
          <a:ln>
            <a:noFill/>
          </a:ln>
        </p:spPr>
      </p:sp>
      <p:sp>
        <p:nvSpPr>
          <p:cNvPr id="80" name="Google Shape;80;p29"/>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9"/>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1948369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eeld (XL)">
  <p:cSld name="Beeld (XL)">
    <p:spTree>
      <p:nvGrpSpPr>
        <p:cNvPr id="1" name="Shape 83"/>
        <p:cNvGrpSpPr/>
        <p:nvPr/>
      </p:nvGrpSpPr>
      <p:grpSpPr>
        <a:xfrm>
          <a:off x="0" y="0"/>
          <a:ext cx="0" cy="0"/>
          <a:chOff x="0" y="0"/>
          <a:chExt cx="0" cy="0"/>
        </a:xfrm>
      </p:grpSpPr>
      <p:sp>
        <p:nvSpPr>
          <p:cNvPr id="84" name="Google Shape;84;p30"/>
          <p:cNvSpPr>
            <a:spLocks noGrp="1"/>
          </p:cNvSpPr>
          <p:nvPr>
            <p:ph type="pic" idx="2"/>
          </p:nvPr>
        </p:nvSpPr>
        <p:spPr>
          <a:xfrm>
            <a:off x="1" y="1706400"/>
            <a:ext cx="12192000" cy="2881708"/>
          </a:xfrm>
          <a:prstGeom prst="rect">
            <a:avLst/>
          </a:prstGeom>
          <a:noFill/>
          <a:ln>
            <a:noFill/>
          </a:ln>
        </p:spPr>
      </p:sp>
      <p:sp>
        <p:nvSpPr>
          <p:cNvPr id="85" name="Google Shape;85;p30"/>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30"/>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30"/>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88" name="Google Shape;88;p30"/>
          <p:cNvSpPr txBox="1">
            <a:spLocks noGrp="1"/>
          </p:cNvSpPr>
          <p:nvPr>
            <p:ph type="body" idx="1"/>
          </p:nvPr>
        </p:nvSpPr>
        <p:spPr>
          <a:xfrm>
            <a:off x="378824" y="4232832"/>
            <a:ext cx="1750114" cy="710552"/>
          </a:xfrm>
          <a:prstGeom prst="rect">
            <a:avLst/>
          </a:prstGeom>
          <a:solidFill>
            <a:schemeClr val="accent3"/>
          </a:solidFill>
          <a:ln>
            <a:noFill/>
          </a:ln>
        </p:spPr>
        <p:txBody>
          <a:bodyPr spcFirstLastPara="1" wrap="square" lIns="180000" tIns="108000" rIns="180000" bIns="108000" anchor="ctr" anchorCtr="0">
            <a:spAutoFit/>
          </a:bodyPr>
          <a:lstStyle>
            <a:lvl1pPr marL="457200" lvl="0" indent="-228600" algn="l">
              <a:lnSpc>
                <a:spcPct val="100000"/>
              </a:lnSpc>
              <a:spcBef>
                <a:spcPts val="0"/>
              </a:spcBef>
              <a:spcAft>
                <a:spcPts val="0"/>
              </a:spcAft>
              <a:buClr>
                <a:schemeClr val="lt1"/>
              </a:buClr>
              <a:buSzPts val="3200"/>
              <a:buNone/>
              <a:defRPr sz="3200" cap="none">
                <a:solidFill>
                  <a:schemeClr val="lt1"/>
                </a:solidFill>
                <a:latin typeface="Libre Franklin Black"/>
                <a:ea typeface="Libre Franklin Black"/>
                <a:cs typeface="Libre Franklin Black"/>
                <a:sym typeface="Libre Franklin Black"/>
              </a:defRPr>
            </a:lvl1pPr>
            <a:lvl2pPr marL="914400" lvl="1" indent="-320040" algn="l">
              <a:lnSpc>
                <a:spcPct val="100000"/>
              </a:lnSpc>
              <a:spcBef>
                <a:spcPts val="600"/>
              </a:spcBef>
              <a:spcAft>
                <a:spcPts val="0"/>
              </a:spcAft>
              <a:buClr>
                <a:schemeClr val="dk1"/>
              </a:buClr>
              <a:buSzPts val="1440"/>
              <a:buChar char="•"/>
              <a:defRPr/>
            </a:lvl2pPr>
            <a:lvl3pPr marL="1371600" lvl="2" indent="-320039" algn="l">
              <a:lnSpc>
                <a:spcPct val="100000"/>
              </a:lnSpc>
              <a:spcBef>
                <a:spcPts val="600"/>
              </a:spcBef>
              <a:spcAft>
                <a:spcPts val="0"/>
              </a:spcAft>
              <a:buClr>
                <a:schemeClr val="dk1"/>
              </a:buClr>
              <a:buSzPts val="1440"/>
              <a:buChar char="•"/>
              <a:defRPr/>
            </a:lvl3pPr>
            <a:lvl4pPr marL="1828800" lvl="3" indent="-320039" algn="l">
              <a:lnSpc>
                <a:spcPct val="100000"/>
              </a:lnSpc>
              <a:spcBef>
                <a:spcPts val="600"/>
              </a:spcBef>
              <a:spcAft>
                <a:spcPts val="0"/>
              </a:spcAft>
              <a:buClr>
                <a:schemeClr val="dk1"/>
              </a:buClr>
              <a:buSzPts val="1440"/>
              <a:buChar char="•"/>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30"/>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75216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2 beelden">
  <p:cSld name="2 beelden">
    <p:spTree>
      <p:nvGrpSpPr>
        <p:cNvPr id="1" name="Shape 90"/>
        <p:cNvGrpSpPr/>
        <p:nvPr/>
      </p:nvGrpSpPr>
      <p:grpSpPr>
        <a:xfrm>
          <a:off x="0" y="0"/>
          <a:ext cx="0" cy="0"/>
          <a:chOff x="0" y="0"/>
          <a:chExt cx="0" cy="0"/>
        </a:xfrm>
      </p:grpSpPr>
      <p:sp>
        <p:nvSpPr>
          <p:cNvPr id="91" name="Google Shape;91;p31"/>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31"/>
          <p:cNvSpPr>
            <a:spLocks noGrp="1"/>
          </p:cNvSpPr>
          <p:nvPr>
            <p:ph type="pic" idx="2"/>
          </p:nvPr>
        </p:nvSpPr>
        <p:spPr>
          <a:xfrm>
            <a:off x="378824" y="1706400"/>
            <a:ext cx="5572707" cy="2097187"/>
          </a:xfrm>
          <a:prstGeom prst="rect">
            <a:avLst/>
          </a:prstGeom>
          <a:noFill/>
          <a:ln>
            <a:noFill/>
          </a:ln>
        </p:spPr>
      </p:sp>
      <p:sp>
        <p:nvSpPr>
          <p:cNvPr id="93" name="Google Shape;93;p31"/>
          <p:cNvSpPr>
            <a:spLocks noGrp="1"/>
          </p:cNvSpPr>
          <p:nvPr>
            <p:ph type="pic" idx="3"/>
          </p:nvPr>
        </p:nvSpPr>
        <p:spPr>
          <a:xfrm>
            <a:off x="6240463" y="1706400"/>
            <a:ext cx="5572707" cy="2097187"/>
          </a:xfrm>
          <a:prstGeom prst="rect">
            <a:avLst/>
          </a:prstGeom>
          <a:noFill/>
          <a:ln>
            <a:noFill/>
          </a:ln>
        </p:spPr>
      </p:sp>
      <p:sp>
        <p:nvSpPr>
          <p:cNvPr id="94" name="Google Shape;94;p31"/>
          <p:cNvSpPr txBox="1">
            <a:spLocks noGrp="1"/>
          </p:cNvSpPr>
          <p:nvPr>
            <p:ph type="body" idx="1"/>
          </p:nvPr>
        </p:nvSpPr>
        <p:spPr>
          <a:xfrm>
            <a:off x="378000" y="3987800"/>
            <a:ext cx="5580055"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31"/>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31"/>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31"/>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nl-NL"/>
              <a:t>‹#›</a:t>
            </a:fld>
            <a:endParaRPr/>
          </a:p>
        </p:txBody>
      </p:sp>
      <p:sp>
        <p:nvSpPr>
          <p:cNvPr id="98" name="Google Shape;98;p31"/>
          <p:cNvSpPr txBox="1">
            <a:spLocks noGrp="1"/>
          </p:cNvSpPr>
          <p:nvPr>
            <p:ph type="body" idx="4"/>
          </p:nvPr>
        </p:nvSpPr>
        <p:spPr>
          <a:xfrm>
            <a:off x="6229358" y="3987800"/>
            <a:ext cx="5580055" cy="2178050"/>
          </a:xfrm>
          <a:prstGeom prst="rect">
            <a:avLst/>
          </a:prstGeom>
          <a:solidFill>
            <a:schemeClr val="accent1"/>
          </a:solidFill>
          <a:ln>
            <a:noFill/>
          </a:ln>
        </p:spPr>
        <p:txBody>
          <a:bodyPr spcFirstLastPara="1" wrap="square" lIns="72000" tIns="36000" rIns="72000" bIns="0" anchor="t" anchorCtr="0">
            <a:noAutofit/>
          </a:bodyPr>
          <a:lstStyle>
            <a:lvl1pPr marL="457200" lvl="0" indent="-228600" algn="l">
              <a:lnSpc>
                <a:spcPct val="100000"/>
              </a:lnSpc>
              <a:spcBef>
                <a:spcPts val="0"/>
              </a:spcBef>
              <a:spcAft>
                <a:spcPts val="0"/>
              </a:spcAft>
              <a:buClr>
                <a:schemeClr val="lt1"/>
              </a:buClr>
              <a:buSzPts val="2000"/>
              <a:buNone/>
              <a:defRPr sz="2000" cap="none">
                <a:solidFill>
                  <a:schemeClr val="lt1"/>
                </a:solidFill>
                <a:latin typeface="Libre Franklin Black"/>
                <a:ea typeface="Libre Franklin Black"/>
                <a:cs typeface="Libre Franklin Black"/>
                <a:sym typeface="Libre Franklin Black"/>
              </a:defRPr>
            </a:lvl1pPr>
            <a:lvl2pPr marL="914400" lvl="1" indent="-330200" algn="l">
              <a:lnSpc>
                <a:spcPct val="100000"/>
              </a:lnSpc>
              <a:spcBef>
                <a:spcPts val="600"/>
              </a:spcBef>
              <a:spcAft>
                <a:spcPts val="0"/>
              </a:spcAft>
              <a:buClr>
                <a:schemeClr val="lt1"/>
              </a:buClr>
              <a:buSzPts val="1600"/>
              <a:buChar char="•"/>
              <a:defRPr sz="2000">
                <a:solidFill>
                  <a:schemeClr val="lt1"/>
                </a:solidFill>
              </a:defRPr>
            </a:lvl2pPr>
            <a:lvl3pPr marL="1371600" lvl="2" indent="-320039" algn="l">
              <a:lnSpc>
                <a:spcPct val="100000"/>
              </a:lnSpc>
              <a:spcBef>
                <a:spcPts val="600"/>
              </a:spcBef>
              <a:spcAft>
                <a:spcPts val="0"/>
              </a:spcAft>
              <a:buClr>
                <a:schemeClr val="lt1"/>
              </a:buClr>
              <a:buSzPts val="1440"/>
              <a:buChar char="•"/>
              <a:defRPr sz="1800">
                <a:solidFill>
                  <a:schemeClr val="lt1"/>
                </a:solidFill>
              </a:defRPr>
            </a:lvl3pPr>
            <a:lvl4pPr marL="1828800" lvl="3" indent="-309880" algn="l">
              <a:lnSpc>
                <a:spcPct val="100000"/>
              </a:lnSpc>
              <a:spcBef>
                <a:spcPts val="600"/>
              </a:spcBef>
              <a:spcAft>
                <a:spcPts val="0"/>
              </a:spcAft>
              <a:buClr>
                <a:schemeClr val="lt1"/>
              </a:buClr>
              <a:buSzPts val="1280"/>
              <a:buChar char="•"/>
              <a:defRPr sz="1600">
                <a:solidFill>
                  <a:schemeClr val="lt1"/>
                </a:solidFill>
              </a:defRPr>
            </a:lvl4pPr>
            <a:lvl5pPr marL="2286000" lvl="4" indent="-320039" algn="l">
              <a:lnSpc>
                <a:spcPct val="100000"/>
              </a:lnSpc>
              <a:spcBef>
                <a:spcPts val="600"/>
              </a:spcBef>
              <a:spcAft>
                <a:spcPts val="0"/>
              </a:spcAft>
              <a:buClr>
                <a:schemeClr val="dk1"/>
              </a:buClr>
              <a:buSzPts val="144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142357698"/>
      </p:ext>
    </p:extLst>
  </p:cSld>
  <p:clrMapOvr>
    <a:masterClrMapping/>
  </p:clrMapOvr>
  <p:extLst>
    <p:ext uri="{DCECCB84-F9BA-43D5-87BE-67443E8EF086}">
      <p15:sldGuideLst xmlns:p15="http://schemas.microsoft.com/office/powerpoint/2012/main">
        <p15:guide id="1" pos="3749">
          <p15:clr>
            <a:srgbClr val="FBAE40"/>
          </p15:clr>
        </p15:guide>
        <p15:guide id="2" pos="393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378824" y="373609"/>
            <a:ext cx="11441702" cy="1314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dk1"/>
              </a:buClr>
              <a:buSzPts val="3600"/>
              <a:buFont typeface="Libre Franklin Black"/>
              <a:buNone/>
              <a:defRPr sz="3600" b="0" i="0" u="none" strike="noStrike" cap="none">
                <a:solidFill>
                  <a:schemeClr val="dk1"/>
                </a:solidFill>
                <a:latin typeface="Libre Franklin Black"/>
                <a:ea typeface="Libre Franklin Black"/>
                <a:cs typeface="Libre Franklin Black"/>
                <a:sym typeface="Libre Franklin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378824" y="1705521"/>
            <a:ext cx="11441702" cy="4460329"/>
          </a:xfrm>
          <a:prstGeom prst="rect">
            <a:avLst/>
          </a:prstGeom>
          <a:noFill/>
          <a:ln>
            <a:noFill/>
          </a:ln>
        </p:spPr>
        <p:txBody>
          <a:bodyPr spcFirstLastPara="1" wrap="square" lIns="0" tIns="0" rIns="0" bIns="0" anchor="t" anchorCtr="0">
            <a:noAutofit/>
          </a:bodyPr>
          <a:lstStyle>
            <a:lvl1pPr marL="457200" marR="0" lvl="0" indent="-355600" algn="l" rtl="0">
              <a:lnSpc>
                <a:spcPct val="100000"/>
              </a:lnSpc>
              <a:spcBef>
                <a:spcPts val="0"/>
              </a:spcBef>
              <a:spcAft>
                <a:spcPts val="0"/>
              </a:spcAft>
              <a:buClr>
                <a:schemeClr val="dk1"/>
              </a:buClr>
              <a:buSzPts val="2000"/>
              <a:buFont typeface="Arial"/>
              <a:buChar char="•"/>
              <a:defRPr sz="2000" b="0" i="0" u="none" strike="noStrike" cap="none">
                <a:solidFill>
                  <a:schemeClr val="dk1"/>
                </a:solidFill>
                <a:latin typeface="Palatino Linotype"/>
                <a:ea typeface="Palatino Linotype"/>
                <a:cs typeface="Palatino Linotype"/>
                <a:sym typeface="Palatino Linotype"/>
              </a:defRPr>
            </a:lvl1pPr>
            <a:lvl2pPr marL="914400" marR="0" lvl="1" indent="-320040" algn="l" rtl="0">
              <a:lnSpc>
                <a:spcPct val="100000"/>
              </a:lnSpc>
              <a:spcBef>
                <a:spcPts val="600"/>
              </a:spcBef>
              <a:spcAft>
                <a:spcPts val="0"/>
              </a:spcAft>
              <a:buClr>
                <a:schemeClr val="dk1"/>
              </a:buClr>
              <a:buSzPts val="1440"/>
              <a:buFont typeface="Arial"/>
              <a:buChar char="•"/>
              <a:defRPr sz="1800" b="0" i="0" u="none" strike="noStrike" cap="none">
                <a:solidFill>
                  <a:schemeClr val="dk1"/>
                </a:solidFill>
                <a:latin typeface="Palatino Linotype"/>
                <a:ea typeface="Palatino Linotype"/>
                <a:cs typeface="Palatino Linotype"/>
                <a:sym typeface="Palatino Linotype"/>
              </a:defRPr>
            </a:lvl2pPr>
            <a:lvl3pPr marL="1371600" marR="0" lvl="2" indent="-309880" algn="l" rtl="0">
              <a:lnSpc>
                <a:spcPct val="100000"/>
              </a:lnSpc>
              <a:spcBef>
                <a:spcPts val="600"/>
              </a:spcBef>
              <a:spcAft>
                <a:spcPts val="0"/>
              </a:spcAft>
              <a:buClr>
                <a:schemeClr val="dk1"/>
              </a:buClr>
              <a:buSzPts val="1280"/>
              <a:buFont typeface="Arial"/>
              <a:buChar char="•"/>
              <a:defRPr sz="1600" b="0" i="0" u="none" strike="noStrike" cap="none">
                <a:solidFill>
                  <a:schemeClr val="dk1"/>
                </a:solidFill>
                <a:latin typeface="Palatino Linotype"/>
                <a:ea typeface="Palatino Linotype"/>
                <a:cs typeface="Palatino Linotype"/>
                <a:sym typeface="Palatino Linotype"/>
              </a:defRPr>
            </a:lvl3pPr>
            <a:lvl4pPr marL="1828800" marR="0" lvl="3" indent="-299719" algn="l" rtl="0">
              <a:lnSpc>
                <a:spcPct val="100000"/>
              </a:lnSpc>
              <a:spcBef>
                <a:spcPts val="600"/>
              </a:spcBef>
              <a:spcAft>
                <a:spcPts val="0"/>
              </a:spcAft>
              <a:buClr>
                <a:schemeClr val="dk1"/>
              </a:buClr>
              <a:buSzPts val="1120"/>
              <a:buFont typeface="Arial"/>
              <a:buChar char="•"/>
              <a:defRPr sz="1400" b="0" i="0" u="none" strike="noStrike" cap="none">
                <a:solidFill>
                  <a:schemeClr val="dk1"/>
                </a:solidFill>
                <a:latin typeface="Palatino Linotype"/>
                <a:ea typeface="Palatino Linotype"/>
                <a:cs typeface="Palatino Linotype"/>
                <a:sym typeface="Palatino Linotype"/>
              </a:defRPr>
            </a:lvl4pPr>
            <a:lvl5pPr marL="2286000" marR="0" lvl="4" indent="-289560" algn="l" rtl="0">
              <a:lnSpc>
                <a:spcPct val="100000"/>
              </a:lnSpc>
              <a:spcBef>
                <a:spcPts val="600"/>
              </a:spcBef>
              <a:spcAft>
                <a:spcPts val="0"/>
              </a:spcAft>
              <a:buClr>
                <a:schemeClr val="dk1"/>
              </a:buClr>
              <a:buSzPts val="960"/>
              <a:buFont typeface="Arial"/>
              <a:buChar char="•"/>
              <a:defRPr sz="1200" b="0" i="0" u="none" strike="noStrike" cap="none">
                <a:solidFill>
                  <a:schemeClr val="dk1"/>
                </a:solidFill>
                <a:latin typeface="Palatino Linotype"/>
                <a:ea typeface="Palatino Linotype"/>
                <a:cs typeface="Palatino Linotype"/>
                <a:sym typeface="Palatino Linotype"/>
              </a:defRPr>
            </a:lvl5pPr>
            <a:lvl6pPr marL="2743200" marR="0" lvl="5" indent="-342900" algn="l" rtl="0">
              <a:lnSpc>
                <a:spcPct val="90000"/>
              </a:lnSpc>
              <a:spcBef>
                <a:spcPts val="6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6pPr>
            <a:lvl7pPr marL="3200400" marR="0" lvl="6"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7pPr>
            <a:lvl8pPr marL="3657600" marR="0" lvl="7"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8pPr>
            <a:lvl9pPr marL="4114800" marR="0" lvl="8"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9pPr>
          </a:lstStyle>
          <a:p>
            <a:endParaRPr/>
          </a:p>
        </p:txBody>
      </p:sp>
      <p:sp>
        <p:nvSpPr>
          <p:cNvPr id="12" name="Google Shape;12;p19"/>
          <p:cNvSpPr txBox="1">
            <a:spLocks noGrp="1"/>
          </p:cNvSpPr>
          <p:nvPr>
            <p:ph type="sldNum" idx="12"/>
          </p:nvPr>
        </p:nvSpPr>
        <p:spPr>
          <a:xfrm>
            <a:off x="378824" y="6318563"/>
            <a:ext cx="356467" cy="337192"/>
          </a:xfrm>
          <a:prstGeom prst="rect">
            <a:avLst/>
          </a:prstGeom>
          <a:noFill/>
          <a:ln>
            <a:noFill/>
          </a:ln>
        </p:spPr>
        <p:txBody>
          <a:bodyPr spcFirstLastPara="1" wrap="square" lIns="0" tIns="0" rIns="0" bIns="0" anchor="ctr" anchorCtr="0">
            <a:noAutofit/>
          </a:bodyPr>
          <a:lstStyle>
            <a:lvl1pPr marL="0" marR="0" lvl="0"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1pPr>
            <a:lvl2pPr marL="0" marR="0" lvl="1"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2pPr>
            <a:lvl3pPr marL="0" marR="0" lvl="2"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3pPr>
            <a:lvl4pPr marL="0" marR="0" lvl="3"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4pPr>
            <a:lvl5pPr marL="0" marR="0" lvl="4"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5pPr>
            <a:lvl6pPr marL="0" marR="0" lvl="5"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6pPr>
            <a:lvl7pPr marL="0" marR="0" lvl="6"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7pPr>
            <a:lvl8pPr marL="0" marR="0" lvl="7"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8pPr>
            <a:lvl9pPr marL="0" marR="0" lvl="8" indent="0" algn="l" rtl="0">
              <a:spcBef>
                <a:spcPts val="0"/>
              </a:spcBef>
              <a:buNone/>
              <a:defRPr sz="1000" b="0" i="0" u="none" strike="noStrike" cap="none">
                <a:solidFill>
                  <a:srgbClr val="A5A59E"/>
                </a:solidFill>
                <a:latin typeface="Palatino Linotype"/>
                <a:ea typeface="Palatino Linotype"/>
                <a:cs typeface="Palatino Linotype"/>
                <a:sym typeface="Palatino Linotype"/>
              </a:defRPr>
            </a:lvl9pPr>
          </a:lstStyle>
          <a:p>
            <a:pPr marL="0" lvl="0" indent="0" algn="l" rtl="0">
              <a:spcBef>
                <a:spcPts val="0"/>
              </a:spcBef>
              <a:spcAft>
                <a:spcPts val="0"/>
              </a:spcAft>
              <a:buNone/>
            </a:pPr>
            <a:fld id="{00000000-1234-1234-1234-123412341234}" type="slidenum">
              <a:rPr lang="nl-NL"/>
              <a:t>‹#›</a:t>
            </a:fld>
            <a:endParaRPr/>
          </a:p>
        </p:txBody>
      </p:sp>
      <p:pic>
        <p:nvPicPr>
          <p:cNvPr id="13" name="Google Shape;13;p19"/>
          <p:cNvPicPr preferRelativeResize="0"/>
          <p:nvPr/>
        </p:nvPicPr>
        <p:blipFill rotWithShape="1">
          <a:blip r:embed="rId20">
            <a:alphaModFix/>
          </a:blip>
          <a:srcRect/>
          <a:stretch/>
        </p:blipFill>
        <p:spPr>
          <a:xfrm>
            <a:off x="11075941" y="6345237"/>
            <a:ext cx="744584" cy="325755"/>
          </a:xfrm>
          <a:prstGeom prst="rect">
            <a:avLst/>
          </a:prstGeom>
          <a:noFill/>
          <a:ln>
            <a:noFill/>
          </a:ln>
        </p:spPr>
      </p:pic>
      <p:sp>
        <p:nvSpPr>
          <p:cNvPr id="14" name="Google Shape;14;p19"/>
          <p:cNvSpPr txBox="1">
            <a:spLocks noGrp="1"/>
          </p:cNvSpPr>
          <p:nvPr>
            <p:ph type="dt" idx="10"/>
          </p:nvPr>
        </p:nvSpPr>
        <p:spPr>
          <a:xfrm>
            <a:off x="735291" y="6318563"/>
            <a:ext cx="1611983" cy="337192"/>
          </a:xfrm>
          <a:prstGeom prst="rect">
            <a:avLst/>
          </a:prstGeom>
          <a:noFill/>
          <a:ln>
            <a:noFill/>
          </a:ln>
        </p:spPr>
        <p:txBody>
          <a:bodyPr spcFirstLastPara="1" wrap="square" lIns="0" tIns="0" rIns="0" bIns="0" anchor="ctr" anchorCtr="0">
            <a:noAutofit/>
          </a:bodyPr>
          <a:lstStyle>
            <a:lvl1pPr marR="0" lvl="0" algn="l" rtl="0">
              <a:spcBef>
                <a:spcPts val="0"/>
              </a:spcBef>
              <a:spcAft>
                <a:spcPts val="0"/>
              </a:spcAft>
              <a:buSzPts val="1400"/>
              <a:buNone/>
              <a:defRPr sz="1000" b="0" i="0" u="none" strike="noStrike" cap="none">
                <a:solidFill>
                  <a:srgbClr val="A5A59E"/>
                </a:solidFill>
                <a:latin typeface="Palatino Linotype"/>
                <a:ea typeface="Palatino Linotype"/>
                <a:cs typeface="Palatino Linotype"/>
                <a:sym typeface="Palatino Linotype"/>
              </a:defRPr>
            </a:lvl1pPr>
            <a:lvl2pPr marR="0" lvl="1"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2pPr>
            <a:lvl3pPr marR="0" lvl="2"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3pPr>
            <a:lvl4pPr marR="0" lvl="3"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4pPr>
            <a:lvl5pPr marR="0" lvl="4"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5pPr>
            <a:lvl6pPr marR="0" lvl="5"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6pPr>
            <a:lvl7pPr marR="0" lvl="6"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7pPr>
            <a:lvl8pPr marR="0" lvl="7"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8pPr>
            <a:lvl9pPr marR="0" lvl="8"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9pPr>
          </a:lstStyle>
          <a:p>
            <a:endParaRPr/>
          </a:p>
        </p:txBody>
      </p:sp>
      <p:sp>
        <p:nvSpPr>
          <p:cNvPr id="15" name="Google Shape;15;p19"/>
          <p:cNvSpPr txBox="1">
            <a:spLocks noGrp="1"/>
          </p:cNvSpPr>
          <p:nvPr>
            <p:ph type="ftr" idx="11"/>
          </p:nvPr>
        </p:nvSpPr>
        <p:spPr>
          <a:xfrm>
            <a:off x="2535810" y="6329995"/>
            <a:ext cx="8389856" cy="325760"/>
          </a:xfrm>
          <a:prstGeom prst="rect">
            <a:avLst/>
          </a:prstGeom>
          <a:noFill/>
          <a:ln>
            <a:noFill/>
          </a:ln>
        </p:spPr>
        <p:txBody>
          <a:bodyPr spcFirstLastPara="1" wrap="square" lIns="0" tIns="0" rIns="0" bIns="0" anchor="ctr" anchorCtr="0">
            <a:noAutofit/>
          </a:bodyPr>
          <a:lstStyle>
            <a:lvl1pPr marR="0" lvl="0" algn="l" rtl="0">
              <a:spcBef>
                <a:spcPts val="0"/>
              </a:spcBef>
              <a:spcAft>
                <a:spcPts val="0"/>
              </a:spcAft>
              <a:buSzPts val="1400"/>
              <a:buNone/>
              <a:defRPr sz="1000" b="0" i="0" u="none" strike="noStrike" cap="none">
                <a:solidFill>
                  <a:srgbClr val="A5A59E"/>
                </a:solidFill>
                <a:latin typeface="Palatino Linotype"/>
                <a:ea typeface="Palatino Linotype"/>
                <a:cs typeface="Palatino Linotype"/>
                <a:sym typeface="Palatino Linotype"/>
              </a:defRPr>
            </a:lvl1pPr>
            <a:lvl2pPr marR="0" lvl="1"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2pPr>
            <a:lvl3pPr marR="0" lvl="2"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3pPr>
            <a:lvl4pPr marR="0" lvl="3"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4pPr>
            <a:lvl5pPr marR="0" lvl="4"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5pPr>
            <a:lvl6pPr marR="0" lvl="5"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6pPr>
            <a:lvl7pPr marR="0" lvl="6"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7pPr>
            <a:lvl8pPr marR="0" lvl="7"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8pPr>
            <a:lvl9pPr marR="0" lvl="8" algn="l" rtl="0">
              <a:spcBef>
                <a:spcPts val="0"/>
              </a:spcBef>
              <a:spcAft>
                <a:spcPts val="0"/>
              </a:spcAft>
              <a:buSzPts val="1400"/>
              <a:buNone/>
              <a:defRPr sz="1800" b="0" i="0" u="none" strike="noStrike" cap="none">
                <a:solidFill>
                  <a:schemeClr val="dk1"/>
                </a:solidFill>
                <a:latin typeface="Palatino Linotype"/>
                <a:ea typeface="Palatino Linotype"/>
                <a:cs typeface="Palatino Linotype"/>
                <a:sym typeface="Palatino Linotype"/>
              </a:defRPr>
            </a:lvl9pPr>
          </a:lstStyle>
          <a:p>
            <a:endParaRPr/>
          </a:p>
        </p:txBody>
      </p:sp>
      <p:pic>
        <p:nvPicPr>
          <p:cNvPr id="16" name="Google Shape;16;p19" descr="Homepage"/>
          <p:cNvPicPr preferRelativeResize="0"/>
          <p:nvPr/>
        </p:nvPicPr>
        <p:blipFill rotWithShape="1">
          <a:blip r:embed="rId21" cstate="screen">
            <a:alphaModFix/>
            <a:extLst>
              <a:ext uri="{28A0092B-C50C-407E-A947-70E740481C1C}">
                <a14:useLocalDpi xmlns:a14="http://schemas.microsoft.com/office/drawing/2010/main"/>
              </a:ext>
            </a:extLst>
          </a:blip>
          <a:srcRect/>
          <a:stretch/>
        </p:blipFill>
        <p:spPr>
          <a:xfrm>
            <a:off x="9944975" y="6300100"/>
            <a:ext cx="980691" cy="416025"/>
          </a:xfrm>
          <a:prstGeom prst="rect">
            <a:avLst/>
          </a:prstGeom>
          <a:noFill/>
          <a:ln>
            <a:noFill/>
          </a:ln>
        </p:spPr>
      </p:pic>
    </p:spTree>
    <p:extLst>
      <p:ext uri="{BB962C8B-B14F-4D97-AF65-F5344CB8AC3E}">
        <p14:creationId xmlns:p14="http://schemas.microsoft.com/office/powerpoint/2010/main" val="179173690"/>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2519">
          <p15:clr>
            <a:srgbClr val="F26B43"/>
          </p15:clr>
        </p15:guide>
        <p15:guide id="4" pos="2700">
          <p15:clr>
            <a:srgbClr val="F26B43"/>
          </p15:clr>
        </p15:guide>
        <p15:guide id="5" pos="4979">
          <p15:clr>
            <a:srgbClr val="F26B43"/>
          </p15:clr>
        </p15:guide>
        <p15:guide id="6" pos="5160">
          <p15:clr>
            <a:srgbClr val="F26B43"/>
          </p15:clr>
        </p15:guide>
        <p15:guide id="7" pos="7439">
          <p15:clr>
            <a:srgbClr val="F26B43"/>
          </p15:clr>
        </p15:guide>
        <p15:guide id="8" orient="horz">
          <p15:clr>
            <a:srgbClr val="F26B43"/>
          </p15:clr>
        </p15:guide>
        <p15:guide id="9" orient="horz" pos="4320">
          <p15:clr>
            <a:srgbClr val="F26B43"/>
          </p15:clr>
        </p15:guide>
        <p15:guide id="10" orient="horz" pos="591">
          <p15:clr>
            <a:srgbClr val="F26B43"/>
          </p15:clr>
        </p15:guide>
        <p15:guide id="11" orient="horz" pos="3993">
          <p15:clr>
            <a:srgbClr val="F26B43"/>
          </p15:clr>
        </p15:guide>
        <p15:guide id="12" pos="234">
          <p15:clr>
            <a:srgbClr val="F26B43"/>
          </p15:clr>
        </p15:guide>
        <p15:guide id="13" orient="horz" pos="3884">
          <p15:clr>
            <a:srgbClr val="F26B43"/>
          </p15:clr>
        </p15:guide>
        <p15:guide id="14" orient="horz" pos="107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www.energieloketlingewaard.nl/" TargetMode="External"/><Relationship Id="rId2" Type="http://schemas.openxmlformats.org/officeDocument/2006/relationships/hyperlink" Target="http://www.jouwhuisslimmer.nl/"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93706AD7-ED4C-B738-353C-B227FB755DEB}"/>
              </a:ext>
            </a:extLst>
          </p:cNvPr>
          <p:cNvSpPr>
            <a:spLocks noGrp="1"/>
          </p:cNvSpPr>
          <p:nvPr>
            <p:ph type="body" idx="1"/>
          </p:nvPr>
        </p:nvSpPr>
        <p:spPr>
          <a:xfrm>
            <a:off x="302622" y="1039260"/>
            <a:ext cx="5793378" cy="5465300"/>
          </a:xfrm>
        </p:spPr>
        <p:txBody>
          <a:bodyPr/>
          <a:lstStyle/>
          <a:p>
            <a:pPr marL="137160" indent="0">
              <a:buNone/>
            </a:pPr>
            <a:r>
              <a:rPr lang="en-US" sz="1600" b="1">
                <a:solidFill>
                  <a:schemeClr val="accent1"/>
                </a:solidFill>
              </a:rPr>
              <a:t>1. </a:t>
            </a:r>
            <a:r>
              <a:rPr lang="en-US" sz="1600" b="1" err="1">
                <a:solidFill>
                  <a:schemeClr val="accent1"/>
                </a:solidFill>
              </a:rPr>
              <a:t>Energieloket</a:t>
            </a:r>
            <a:endParaRPr lang="en-US" sz="1600" b="1">
              <a:solidFill>
                <a:schemeClr val="accent1"/>
              </a:solidFill>
            </a:endParaRPr>
          </a:p>
          <a:p>
            <a:pPr marL="114300" indent="0">
              <a:buNone/>
            </a:pPr>
            <a:r>
              <a:rPr lang="nl-NL" sz="1600" b="1">
                <a:solidFill>
                  <a:schemeClr val="accent1"/>
                </a:solidFill>
              </a:rPr>
              <a:t>1A</a:t>
            </a:r>
            <a:r>
              <a:rPr lang="nl-NL" sz="1600"/>
              <a:t>	‘Klassiek’: bewoners kunnen online en </a:t>
            </a:r>
          </a:p>
          <a:p>
            <a:pPr marL="114300" indent="0">
              <a:buNone/>
            </a:pPr>
            <a:r>
              <a:rPr lang="nl-NL" sz="1600"/>
              <a:t>       	telefonisch terecht voor al hun vragen</a:t>
            </a:r>
          </a:p>
          <a:p>
            <a:pPr marL="114300" indent="0">
              <a:buNone/>
            </a:pPr>
            <a:r>
              <a:rPr lang="nl-NL" sz="1600" b="1">
                <a:solidFill>
                  <a:schemeClr val="accent1"/>
                </a:solidFill>
              </a:rPr>
              <a:t>1B </a:t>
            </a:r>
            <a:r>
              <a:rPr lang="nl-NL" sz="1600"/>
              <a:t> 	Locatie met maatregelen </a:t>
            </a:r>
            <a:r>
              <a:rPr lang="nl-NL" sz="1600" i="1"/>
              <a:t>on display</a:t>
            </a:r>
          </a:p>
          <a:p>
            <a:pPr marL="114300" indent="0">
              <a:buNone/>
            </a:pPr>
            <a:r>
              <a:rPr lang="nl-NL" sz="1600" b="1">
                <a:solidFill>
                  <a:schemeClr val="accent1"/>
                </a:solidFill>
              </a:rPr>
              <a:t>1C</a:t>
            </a:r>
            <a:r>
              <a:rPr lang="nl-NL" sz="1600"/>
              <a:t> 	Mobiel energieloket </a:t>
            </a:r>
          </a:p>
          <a:p>
            <a:endParaRPr lang="nl-NL" sz="1600"/>
          </a:p>
          <a:p>
            <a:pPr marL="114300" indent="0">
              <a:buNone/>
            </a:pPr>
            <a:r>
              <a:rPr lang="nl-NL" sz="1600" b="1">
                <a:solidFill>
                  <a:schemeClr val="accent3"/>
                </a:solidFill>
              </a:rPr>
              <a:t>2. Inkoopacties</a:t>
            </a:r>
          </a:p>
          <a:p>
            <a:pPr marL="114300" indent="0">
              <a:buNone/>
            </a:pPr>
            <a:r>
              <a:rPr lang="nl-NL" sz="1600" b="1">
                <a:solidFill>
                  <a:schemeClr val="accent3"/>
                </a:solidFill>
              </a:rPr>
              <a:t>2A</a:t>
            </a:r>
            <a:r>
              <a:rPr lang="nl-NL" sz="1600"/>
              <a:t>	Isolatiemaatregelen (grondgebonden woningen): 	glas, vloer, spouw, dak</a:t>
            </a:r>
          </a:p>
          <a:p>
            <a:pPr marL="114300" indent="0">
              <a:buNone/>
            </a:pPr>
            <a:r>
              <a:rPr lang="nl-NL" sz="1600" b="1">
                <a:solidFill>
                  <a:schemeClr val="accent3"/>
                </a:solidFill>
              </a:rPr>
              <a:t>2B</a:t>
            </a:r>
            <a:r>
              <a:rPr lang="nl-NL" sz="1600"/>
              <a:t>	Hybride warmtepompen en /of 	zonnepanelen*</a:t>
            </a:r>
          </a:p>
          <a:p>
            <a:pPr marL="114300" indent="0">
              <a:buNone/>
            </a:pPr>
            <a:r>
              <a:rPr lang="nl-NL" sz="1600" b="1">
                <a:solidFill>
                  <a:schemeClr val="accent3"/>
                </a:solidFill>
              </a:rPr>
              <a:t>2C</a:t>
            </a:r>
            <a:r>
              <a:rPr lang="nl-NL" sz="1600"/>
              <a:t>	Vernieuwendere producten (IR-paneel, </a:t>
            </a:r>
            <a:r>
              <a:rPr lang="nl-NL" sz="1600" err="1"/>
              <a:t>solar</a:t>
            </a:r>
            <a:r>
              <a:rPr lang="nl-NL" sz="1600"/>
              <a:t> </a:t>
            </a:r>
            <a:r>
              <a:rPr lang="nl-NL" sz="1600" err="1"/>
              <a:t>heater</a:t>
            </a:r>
            <a:r>
              <a:rPr lang="nl-NL" sz="1600"/>
              <a:t>)*</a:t>
            </a:r>
          </a:p>
          <a:p>
            <a:pPr marL="114300" indent="0">
              <a:buNone/>
            </a:pPr>
            <a:endParaRPr lang="nl-NL" sz="1600"/>
          </a:p>
          <a:p>
            <a:pPr marL="114300" indent="0">
              <a:buNone/>
            </a:pPr>
            <a:r>
              <a:rPr lang="nl-NL" sz="1600" b="1">
                <a:solidFill>
                  <a:schemeClr val="accent2"/>
                </a:solidFill>
              </a:rPr>
              <a:t>3. Communicatie en campagne</a:t>
            </a:r>
          </a:p>
          <a:p>
            <a:pPr marL="114300" indent="0">
              <a:buNone/>
            </a:pPr>
            <a:r>
              <a:rPr lang="nl-NL" sz="1600" b="1">
                <a:solidFill>
                  <a:schemeClr val="accent2"/>
                </a:solidFill>
              </a:rPr>
              <a:t>3A</a:t>
            </a:r>
            <a:r>
              <a:rPr lang="nl-NL" sz="1600"/>
              <a:t>	Brief sturen (op naam, evt. met aanbellen)</a:t>
            </a:r>
          </a:p>
          <a:p>
            <a:pPr marL="114300" indent="0">
              <a:buNone/>
            </a:pPr>
            <a:r>
              <a:rPr lang="nl-NL" sz="1600" b="1">
                <a:solidFill>
                  <a:schemeClr val="accent2"/>
                </a:solidFill>
              </a:rPr>
              <a:t>3B</a:t>
            </a:r>
            <a:r>
              <a:rPr lang="nl-NL" sz="1600"/>
              <a:t>	Buitenruimtecampagne</a:t>
            </a:r>
          </a:p>
          <a:p>
            <a:pPr marL="114300" indent="0">
              <a:buNone/>
            </a:pPr>
            <a:r>
              <a:rPr lang="nl-NL" sz="1600" b="1">
                <a:solidFill>
                  <a:schemeClr val="accent2"/>
                </a:solidFill>
              </a:rPr>
              <a:t>3C </a:t>
            </a:r>
            <a:r>
              <a:rPr lang="nl-NL" sz="1600"/>
              <a:t>	</a:t>
            </a:r>
            <a:r>
              <a:rPr lang="nl-NL" sz="1600" err="1"/>
              <a:t>Social</a:t>
            </a:r>
            <a:r>
              <a:rPr lang="nl-NL" sz="1600"/>
              <a:t> media campagne</a:t>
            </a:r>
          </a:p>
          <a:p>
            <a:pPr marL="114300" indent="0">
              <a:buNone/>
            </a:pPr>
            <a:r>
              <a:rPr lang="nl-NL" sz="1600" b="1">
                <a:solidFill>
                  <a:schemeClr val="accent2"/>
                </a:solidFill>
              </a:rPr>
              <a:t>3D</a:t>
            </a:r>
            <a:r>
              <a:rPr lang="nl-NL" sz="1600"/>
              <a:t>	Voorbeeldwoning / Duurzame Huizenroute</a:t>
            </a:r>
          </a:p>
          <a:p>
            <a:pPr marL="114300" indent="0">
              <a:buNone/>
            </a:pPr>
            <a:endParaRPr lang="nl-NL" sz="1600"/>
          </a:p>
          <a:p>
            <a:pPr marL="13716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en-US" sz="1600" b="1" i="0" u="none" strike="noStrike" kern="0" cap="none" spc="0" normalizeH="0" baseline="0" noProof="0">
                <a:ln>
                  <a:noFill/>
                </a:ln>
                <a:solidFill>
                  <a:srgbClr val="00617F"/>
                </a:solidFill>
                <a:effectLst/>
                <a:uLnTx/>
                <a:uFillTx/>
                <a:latin typeface="Palatino Linotype"/>
                <a:sym typeface="Palatino Linotype"/>
              </a:rPr>
              <a:t>4. </a:t>
            </a:r>
            <a:r>
              <a:rPr kumimoji="0" lang="en-US" sz="1600" b="1" i="0" u="none" strike="noStrike" kern="0" cap="none" spc="0" normalizeH="0" baseline="0" noProof="0" err="1">
                <a:ln>
                  <a:noFill/>
                </a:ln>
                <a:solidFill>
                  <a:srgbClr val="00617F"/>
                </a:solidFill>
                <a:effectLst/>
                <a:uLnTx/>
                <a:uFillTx/>
                <a:latin typeface="Palatino Linotype"/>
                <a:sym typeface="Palatino Linotype"/>
              </a:rPr>
              <a:t>Specifieke</a:t>
            </a:r>
            <a:r>
              <a:rPr kumimoji="0" lang="en-US" sz="1600" b="1" i="0" u="none" strike="noStrike" kern="0" cap="none" spc="0" normalizeH="0" baseline="0" noProof="0">
                <a:ln>
                  <a:noFill/>
                </a:ln>
                <a:solidFill>
                  <a:srgbClr val="00617F"/>
                </a:solidFill>
                <a:effectLst/>
                <a:uLnTx/>
                <a:uFillTx/>
                <a:latin typeface="Palatino Linotype"/>
                <a:sym typeface="Palatino Linotype"/>
              </a:rPr>
              <a:t> </a:t>
            </a:r>
            <a:r>
              <a:rPr kumimoji="0" lang="en-US" sz="1600" b="1" i="0" u="none" strike="noStrike" kern="0" cap="none" spc="0" normalizeH="0" baseline="0" noProof="0" err="1">
                <a:ln>
                  <a:noFill/>
                </a:ln>
                <a:solidFill>
                  <a:srgbClr val="00617F"/>
                </a:solidFill>
                <a:effectLst/>
                <a:uLnTx/>
                <a:uFillTx/>
                <a:latin typeface="Palatino Linotype"/>
                <a:sym typeface="Palatino Linotype"/>
              </a:rPr>
              <a:t>doelgroepen</a:t>
            </a:r>
            <a:endParaRPr kumimoji="0" lang="en-US" sz="1600" b="1" i="0" u="none" strike="noStrike" kern="0" cap="none" spc="0" normalizeH="0" baseline="0" noProof="0">
              <a:ln>
                <a:noFill/>
              </a:ln>
              <a:solidFill>
                <a:srgbClr val="00617F"/>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a:solidFill>
                  <a:srgbClr val="00617F"/>
                </a:solidFill>
              </a:rPr>
              <a:t>4A </a:t>
            </a:r>
            <a:r>
              <a:rPr kumimoji="0" lang="nl-NL" sz="1600" b="0" i="0" u="none" strike="noStrike" kern="0" cap="none" spc="0" normalizeH="0" baseline="0" noProof="0">
                <a:ln>
                  <a:noFill/>
                </a:ln>
                <a:solidFill>
                  <a:srgbClr val="212721"/>
                </a:solidFill>
                <a:effectLst/>
                <a:uLnTx/>
                <a:uFillTx/>
                <a:latin typeface="Palatino Linotype"/>
                <a:sym typeface="Palatino Linotype"/>
              </a:rPr>
              <a:t>	Advies en ondersteuning VvE’s</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4B</a:t>
            </a:r>
            <a:r>
              <a:rPr kumimoji="0" lang="nl-NL" sz="1600" b="0" i="0" u="none" strike="noStrike" kern="0" cap="none" spc="0" normalizeH="0" baseline="0" noProof="0">
                <a:ln>
                  <a:noFill/>
                </a:ln>
                <a:solidFill>
                  <a:srgbClr val="212721"/>
                </a:solidFill>
                <a:effectLst/>
                <a:uLnTx/>
                <a:uFillTx/>
                <a:latin typeface="Palatino Linotype"/>
                <a:sym typeface="Palatino Linotype"/>
              </a:rPr>
              <a:t>	Advies en ondersteuning monumenten</a:t>
            </a:r>
          </a:p>
          <a:p>
            <a:pPr marL="114300" indent="0">
              <a:buNone/>
            </a:pPr>
            <a:endParaRPr lang="nl-NL" sz="1600"/>
          </a:p>
          <a:p>
            <a:endParaRPr lang="nl-NL" sz="1600"/>
          </a:p>
          <a:p>
            <a:pPr marL="114300" indent="0">
              <a:buNone/>
            </a:pPr>
            <a:endParaRPr lang="nl-NL" sz="1600"/>
          </a:p>
        </p:txBody>
      </p:sp>
      <p:sp>
        <p:nvSpPr>
          <p:cNvPr id="4" name="Tijdelijke aanduiding voor dianummer 3">
            <a:extLst>
              <a:ext uri="{FF2B5EF4-FFF2-40B4-BE49-F238E27FC236}">
                <a16:creationId xmlns:a16="http://schemas.microsoft.com/office/drawing/2014/main" id="{08CF5E4E-EBE2-6B03-697B-969209176193}"/>
              </a:ext>
            </a:extLst>
          </p:cNvPr>
          <p:cNvSpPr>
            <a:spLocks noGrp="1"/>
          </p:cNvSpPr>
          <p:nvPr>
            <p:ph type="sldNum" idx="12"/>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000" b="0" i="0" u="none" strike="noStrike" kern="0" cap="none" spc="0" normalizeH="0" baseline="0" noProof="0" smtClean="0">
                <a:ln>
                  <a:noFill/>
                </a:ln>
                <a:solidFill>
                  <a:srgbClr val="A5A59E"/>
                </a:solidFill>
                <a:effectLst/>
                <a:uLnTx/>
                <a:uFillTx/>
                <a:latin typeface="Palatino Linotype"/>
                <a:sym typeface="Palatino Linotype"/>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nl-NL" sz="1000" b="0" i="0" u="none" strike="noStrike" kern="0" cap="none" spc="0" normalizeH="0" baseline="0" noProof="0">
              <a:ln>
                <a:noFill/>
              </a:ln>
              <a:solidFill>
                <a:srgbClr val="A5A59E"/>
              </a:solidFill>
              <a:effectLst/>
              <a:uLnTx/>
              <a:uFillTx/>
              <a:latin typeface="Palatino Linotype"/>
              <a:sym typeface="Palatino Linotype"/>
            </a:endParaRPr>
          </a:p>
        </p:txBody>
      </p:sp>
      <p:sp>
        <p:nvSpPr>
          <p:cNvPr id="5" name="Titel 4">
            <a:extLst>
              <a:ext uri="{FF2B5EF4-FFF2-40B4-BE49-F238E27FC236}">
                <a16:creationId xmlns:a16="http://schemas.microsoft.com/office/drawing/2014/main" id="{B009E910-07F2-9B90-BED6-637C66B6D5A6}"/>
              </a:ext>
            </a:extLst>
          </p:cNvPr>
          <p:cNvSpPr>
            <a:spLocks noGrp="1"/>
          </p:cNvSpPr>
          <p:nvPr>
            <p:ph type="title"/>
          </p:nvPr>
        </p:nvSpPr>
        <p:spPr>
          <a:xfrm>
            <a:off x="378824" y="373609"/>
            <a:ext cx="11441702" cy="514456"/>
          </a:xfrm>
        </p:spPr>
        <p:txBody>
          <a:bodyPr/>
          <a:lstStyle/>
          <a:p>
            <a:r>
              <a:rPr lang="en-US" err="1"/>
              <a:t>Menukaart</a:t>
            </a:r>
            <a:r>
              <a:rPr lang="en-US"/>
              <a:t> </a:t>
            </a:r>
            <a:r>
              <a:rPr lang="en-US" err="1"/>
              <a:t>activiteiten</a:t>
            </a:r>
            <a:r>
              <a:rPr lang="en-US"/>
              <a:t> </a:t>
            </a:r>
            <a:r>
              <a:rPr lang="en-US" err="1"/>
              <a:t>energiebesparing</a:t>
            </a:r>
            <a:endParaRPr lang="nl-NL"/>
          </a:p>
        </p:txBody>
      </p:sp>
      <p:sp>
        <p:nvSpPr>
          <p:cNvPr id="10" name="Tijdelijke aanduiding voor tekst 1">
            <a:extLst>
              <a:ext uri="{FF2B5EF4-FFF2-40B4-BE49-F238E27FC236}">
                <a16:creationId xmlns:a16="http://schemas.microsoft.com/office/drawing/2014/main" id="{7C5FEF6E-46C3-F6D9-C4E8-D77FC028F8C7}"/>
              </a:ext>
            </a:extLst>
          </p:cNvPr>
          <p:cNvSpPr txBox="1">
            <a:spLocks/>
          </p:cNvSpPr>
          <p:nvPr/>
        </p:nvSpPr>
        <p:spPr>
          <a:xfrm>
            <a:off x="6096000" y="1039260"/>
            <a:ext cx="6019798" cy="5465300"/>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Arial"/>
              <a:buChar char="•"/>
              <a:defRPr sz="2000" b="0" i="0" u="none" strike="noStrike" cap="none">
                <a:solidFill>
                  <a:schemeClr val="dk1"/>
                </a:solidFill>
                <a:latin typeface="Palatino Linotype"/>
                <a:ea typeface="Palatino Linotype"/>
                <a:cs typeface="Palatino Linotype"/>
                <a:sym typeface="Palatino Linotype"/>
              </a:defRPr>
            </a:lvl1pPr>
            <a:lvl2pPr marL="914400" marR="0" lvl="1" indent="-320040" algn="l" rtl="0">
              <a:lnSpc>
                <a:spcPct val="100000"/>
              </a:lnSpc>
              <a:spcBef>
                <a:spcPts val="600"/>
              </a:spcBef>
              <a:spcAft>
                <a:spcPts val="0"/>
              </a:spcAft>
              <a:buClr>
                <a:schemeClr val="dk1"/>
              </a:buClr>
              <a:buSzPts val="1440"/>
              <a:buFont typeface="Arial"/>
              <a:buChar char="•"/>
              <a:defRPr sz="1800" b="0" i="0" u="none" strike="noStrike" cap="none">
                <a:solidFill>
                  <a:schemeClr val="dk1"/>
                </a:solidFill>
                <a:latin typeface="Palatino Linotype"/>
                <a:ea typeface="Palatino Linotype"/>
                <a:cs typeface="Palatino Linotype"/>
                <a:sym typeface="Palatino Linotype"/>
              </a:defRPr>
            </a:lvl2pPr>
            <a:lvl3pPr marL="1371600" marR="0" lvl="2" indent="-320039" algn="l" rtl="0">
              <a:lnSpc>
                <a:spcPct val="100000"/>
              </a:lnSpc>
              <a:spcBef>
                <a:spcPts val="600"/>
              </a:spcBef>
              <a:spcAft>
                <a:spcPts val="0"/>
              </a:spcAft>
              <a:buClr>
                <a:schemeClr val="dk1"/>
              </a:buClr>
              <a:buSzPts val="1440"/>
              <a:buFont typeface="Arial"/>
              <a:buChar char="•"/>
              <a:defRPr sz="1600" b="0" i="0" u="none" strike="noStrike" cap="none">
                <a:solidFill>
                  <a:schemeClr val="dk1"/>
                </a:solidFill>
                <a:latin typeface="Palatino Linotype"/>
                <a:ea typeface="Palatino Linotype"/>
                <a:cs typeface="Palatino Linotype"/>
                <a:sym typeface="Palatino Linotype"/>
              </a:defRPr>
            </a:lvl3pPr>
            <a:lvl4pPr marL="1828800" marR="0" lvl="3" indent="-320039" algn="l" rtl="0">
              <a:lnSpc>
                <a:spcPct val="100000"/>
              </a:lnSpc>
              <a:spcBef>
                <a:spcPts val="600"/>
              </a:spcBef>
              <a:spcAft>
                <a:spcPts val="0"/>
              </a:spcAft>
              <a:buClr>
                <a:schemeClr val="dk1"/>
              </a:buClr>
              <a:buSzPts val="1440"/>
              <a:buFont typeface="Arial"/>
              <a:buChar char="•"/>
              <a:defRPr sz="1400" b="0" i="0" u="none" strike="noStrike" cap="none">
                <a:solidFill>
                  <a:schemeClr val="dk1"/>
                </a:solidFill>
                <a:latin typeface="Palatino Linotype"/>
                <a:ea typeface="Palatino Linotype"/>
                <a:cs typeface="Palatino Linotype"/>
                <a:sym typeface="Palatino Linotype"/>
              </a:defRPr>
            </a:lvl4pPr>
            <a:lvl5pPr marL="2286000" marR="0" lvl="4" indent="-320039" algn="l" rtl="0">
              <a:lnSpc>
                <a:spcPct val="100000"/>
              </a:lnSpc>
              <a:spcBef>
                <a:spcPts val="600"/>
              </a:spcBef>
              <a:spcAft>
                <a:spcPts val="0"/>
              </a:spcAft>
              <a:buClr>
                <a:schemeClr val="dk1"/>
              </a:buClr>
              <a:buSzPts val="1440"/>
              <a:buFont typeface="Arial"/>
              <a:buChar char="•"/>
              <a:defRPr sz="1200" b="0" i="0" u="none" strike="noStrike" cap="none">
                <a:solidFill>
                  <a:schemeClr val="dk1"/>
                </a:solidFill>
                <a:latin typeface="Palatino Linotype"/>
                <a:ea typeface="Palatino Linotype"/>
                <a:cs typeface="Palatino Linotype"/>
                <a:sym typeface="Palatino Linotype"/>
              </a:defRPr>
            </a:lvl5pPr>
            <a:lvl6pPr marL="2743200" marR="0" lvl="5" indent="-342900" algn="l" rtl="0">
              <a:lnSpc>
                <a:spcPct val="90000"/>
              </a:lnSpc>
              <a:spcBef>
                <a:spcPts val="6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6pPr>
            <a:lvl7pPr marL="3200400" marR="0" lvl="6"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7pPr>
            <a:lvl8pPr marL="3657600" marR="0" lvl="7"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8pPr>
            <a:lvl9pPr marL="4114800" marR="0" lvl="8" indent="-342900" algn="l" rtl="0">
              <a:lnSpc>
                <a:spcPct val="90000"/>
              </a:lnSpc>
              <a:spcBef>
                <a:spcPts val="500"/>
              </a:spcBef>
              <a:spcAft>
                <a:spcPts val="0"/>
              </a:spcAft>
              <a:buClr>
                <a:schemeClr val="dk1"/>
              </a:buClr>
              <a:buSzPts val="1800"/>
              <a:buFont typeface="Palatino Linotype"/>
              <a:buChar char="•"/>
              <a:defRPr sz="1800" b="0" i="0" u="none" strike="noStrike" cap="none">
                <a:solidFill>
                  <a:schemeClr val="dk1"/>
                </a:solidFill>
                <a:latin typeface="Palatino Linotype"/>
                <a:ea typeface="Palatino Linotype"/>
                <a:cs typeface="Palatino Linotype"/>
                <a:sym typeface="Palatino Linotype"/>
              </a:defRPr>
            </a:lvl9pPr>
          </a:lstStyle>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a:t>
            </a:r>
            <a:r>
              <a:rPr lang="nl-NL" sz="1600" b="1" kern="0">
                <a:solidFill>
                  <a:schemeClr val="bg2"/>
                </a:solidFill>
              </a:rPr>
              <a:t>C</a:t>
            </a:r>
            <a:r>
              <a:rPr kumimoji="0" lang="nl-NL" sz="1600" b="0" i="0" u="none" strike="noStrike" kern="0" cap="none" spc="0" normalizeH="0" baseline="0" noProof="0">
                <a:ln>
                  <a:noFill/>
                </a:ln>
                <a:solidFill>
                  <a:srgbClr val="212721"/>
                </a:solidFill>
                <a:effectLst/>
                <a:uLnTx/>
                <a:uFillTx/>
                <a:latin typeface="Palatino Linotype"/>
                <a:sym typeface="Palatino Linotype"/>
              </a:rPr>
              <a:t>	Volledige </a:t>
            </a:r>
            <a:r>
              <a:rPr kumimoji="0" lang="nl-NL" sz="1600" b="0" i="0" u="none" strike="noStrike" kern="0" cap="none" spc="0" normalizeH="0" baseline="0" noProof="0" err="1">
                <a:ln>
                  <a:noFill/>
                </a:ln>
                <a:solidFill>
                  <a:srgbClr val="212721"/>
                </a:solidFill>
                <a:effectLst/>
                <a:uLnTx/>
                <a:uFillTx/>
                <a:latin typeface="Palatino Linotype"/>
                <a:sym typeface="Palatino Linotype"/>
              </a:rPr>
              <a:t>ontzorging</a:t>
            </a:r>
            <a:r>
              <a:rPr kumimoji="0" lang="nl-NL" sz="1600" b="0" i="0" u="none" strike="noStrike" kern="0" cap="none" spc="0" normalizeH="0" baseline="0" noProof="0">
                <a:ln>
                  <a:noFill/>
                </a:ln>
                <a:solidFill>
                  <a:srgbClr val="212721"/>
                </a:solidFill>
                <a:effectLst/>
                <a:uLnTx/>
                <a:uFillTx/>
                <a:latin typeface="Palatino Linotype"/>
                <a:sym typeface="Palatino Linotype"/>
              </a:rPr>
              <a:t> huis-aan-huis (energiearmoede)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bg2"/>
                </a:solidFill>
                <a:effectLst/>
                <a:uLnTx/>
                <a:uFillTx/>
                <a:latin typeface="Palatino Linotype"/>
                <a:sym typeface="Palatino Linotype"/>
              </a:rPr>
              <a:t>4D</a:t>
            </a:r>
            <a:r>
              <a:rPr kumimoji="0" lang="nl-NL" sz="1600" b="0" i="0" u="none" strike="noStrike" kern="0" cap="none" spc="0" normalizeH="0" baseline="0" noProof="0">
                <a:ln>
                  <a:noFill/>
                </a:ln>
                <a:solidFill>
                  <a:srgbClr val="212721"/>
                </a:solidFill>
                <a:effectLst/>
                <a:uLnTx/>
                <a:uFillTx/>
                <a:latin typeface="Palatino Linotype"/>
                <a:sym typeface="Palatino Linotype"/>
              </a:rPr>
              <a:t>	Inkoopactie waarbij gemeente de kosten dekt 	(energiearmoede)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kern="0">
                <a:solidFill>
                  <a:schemeClr val="bg2"/>
                </a:solidFill>
              </a:rPr>
              <a:t>4E</a:t>
            </a:r>
            <a:r>
              <a:rPr lang="nl-NL" sz="1600" kern="0">
                <a:solidFill>
                  <a:srgbClr val="212721"/>
                </a:solidFill>
              </a:rPr>
              <a:t>	Aanpak particuliere verhuurders</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683431"/>
                </a:solidFill>
                <a:effectLst/>
                <a:uLnTx/>
                <a:uFillTx/>
                <a:latin typeface="Palatino Linotype"/>
                <a:sym typeface="Palatino Linotype"/>
              </a:rPr>
              <a:t>5. Digitaal</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accent6"/>
                </a:solidFill>
                <a:effectLst/>
                <a:uLnTx/>
                <a:uFillTx/>
                <a:latin typeface="Palatino Linotype"/>
                <a:sym typeface="Palatino Linotype"/>
              </a:rPr>
              <a:t>5A </a:t>
            </a:r>
            <a:r>
              <a:rPr kumimoji="0" lang="nl-NL" sz="1600" b="0" i="0" u="none" strike="noStrike" kern="0" cap="none" spc="0" normalizeH="0" baseline="0" noProof="0">
                <a:ln>
                  <a:noFill/>
                </a:ln>
                <a:solidFill>
                  <a:srgbClr val="212721"/>
                </a:solidFill>
                <a:effectLst/>
                <a:uLnTx/>
                <a:uFillTx/>
                <a:latin typeface="Palatino Linotype"/>
                <a:sym typeface="Palatino Linotype"/>
              </a:rPr>
              <a:t>	Smart </a:t>
            </a:r>
            <a:r>
              <a:rPr kumimoji="0" lang="nl-NL" sz="1600" b="0" i="0" u="none" strike="noStrike" kern="0" cap="none" spc="0" normalizeH="0" baseline="0" noProof="0" err="1">
                <a:ln>
                  <a:noFill/>
                </a:ln>
                <a:solidFill>
                  <a:srgbClr val="212721"/>
                </a:solidFill>
                <a:effectLst/>
                <a:uLnTx/>
                <a:uFillTx/>
                <a:latin typeface="Palatino Linotype"/>
                <a:sym typeface="Palatino Linotype"/>
              </a:rPr>
              <a:t>Twin</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accent6"/>
                </a:solidFill>
                <a:effectLst/>
                <a:uLnTx/>
                <a:uFillTx/>
                <a:latin typeface="Palatino Linotype"/>
                <a:sym typeface="Palatino Linotype"/>
              </a:rPr>
              <a:t>5B</a:t>
            </a:r>
            <a:r>
              <a:rPr kumimoji="0" lang="nl-NL" sz="1600" b="0" i="0" u="none" strike="noStrike" kern="0" cap="none" spc="0" normalizeH="0" baseline="0" noProof="0">
                <a:ln>
                  <a:noFill/>
                </a:ln>
                <a:solidFill>
                  <a:srgbClr val="212721"/>
                </a:solidFill>
                <a:effectLst/>
                <a:uLnTx/>
                <a:uFillTx/>
                <a:latin typeface="Palatino Linotype"/>
                <a:sym typeface="Palatino Linotype"/>
              </a:rPr>
              <a:t>	Bewonersapp (zoals Pingo)</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1"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D9D9D6">
                    <a:lumMod val="75000"/>
                  </a:srgbClr>
                </a:solidFill>
                <a:effectLst/>
                <a:uLnTx/>
                <a:uFillTx/>
                <a:latin typeface="Palatino Linotype"/>
                <a:sym typeface="Palatino Linotype"/>
              </a:rPr>
              <a:t>7. Financiering en subsidies </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5A</a:t>
            </a:r>
            <a:r>
              <a:rPr kumimoji="0" lang="nl-NL" sz="1600" b="0" i="0" u="none" strike="noStrike" kern="0" cap="none" spc="0" normalizeH="0" baseline="0" noProof="0">
                <a:ln>
                  <a:noFill/>
                </a:ln>
                <a:solidFill>
                  <a:srgbClr val="212721"/>
                </a:solidFill>
                <a:effectLst/>
                <a:uLnTx/>
                <a:uFillTx/>
                <a:latin typeface="Palatino Linotype"/>
                <a:sym typeface="Palatino Linotype"/>
              </a:rPr>
              <a:t>	WOZ-afhankelijke isolatiesubsidie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5B</a:t>
            </a:r>
            <a:r>
              <a:rPr kumimoji="0" lang="nl-NL" sz="1600" b="0" i="0" u="none" strike="noStrike" kern="0" cap="none" spc="0" normalizeH="0" baseline="0" noProof="0">
                <a:ln>
                  <a:noFill/>
                </a:ln>
                <a:solidFill>
                  <a:srgbClr val="212721"/>
                </a:solidFill>
                <a:effectLst/>
                <a:uLnTx/>
                <a:uFillTx/>
                <a:latin typeface="Palatino Linotype"/>
                <a:sym typeface="Palatino Linotype"/>
              </a:rPr>
              <a:t>	Subsidie voor VvE’s (DMJOP en/of maatregelen)</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lang="nl-NL" sz="1600" b="1" kern="0">
                <a:solidFill>
                  <a:schemeClr val="tx2"/>
                </a:solidFill>
              </a:rPr>
              <a:t>5C</a:t>
            </a:r>
            <a:r>
              <a:rPr lang="nl-NL" sz="1600" kern="0">
                <a:solidFill>
                  <a:srgbClr val="212721"/>
                </a:solidFill>
              </a:rPr>
              <a:t> 	Gemeentelijke duurzaamheidslening</a:t>
            </a: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chemeClr val="tx2"/>
                </a:solidFill>
                <a:effectLst/>
                <a:uLnTx/>
                <a:uFillTx/>
                <a:latin typeface="Palatino Linotype"/>
                <a:sym typeface="Palatino Linotype"/>
              </a:rPr>
              <a:t>5D</a:t>
            </a:r>
            <a:r>
              <a:rPr kumimoji="0" lang="nl-NL" sz="1600" b="0" i="0" u="none" strike="noStrike" kern="0" cap="none" spc="0" normalizeH="0" baseline="0" noProof="0">
                <a:ln>
                  <a:noFill/>
                </a:ln>
                <a:solidFill>
                  <a:srgbClr val="212721"/>
                </a:solidFill>
                <a:effectLst/>
                <a:uLnTx/>
                <a:uFillTx/>
                <a:latin typeface="Palatino Linotype"/>
                <a:sym typeface="Palatino Linotype"/>
              </a:rPr>
              <a:t>	Hulp en korting / gratis Doe-Het-Zelf-isolatie</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1"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 Overig</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8A</a:t>
            </a:r>
            <a:r>
              <a:rPr kumimoji="0" lang="nl-NL" sz="1600" b="0" i="0" u="none" strike="noStrike" kern="0" cap="none" spc="0" normalizeH="0" baseline="0" noProof="0">
                <a:ln>
                  <a:noFill/>
                </a:ln>
                <a:solidFill>
                  <a:srgbClr val="212721"/>
                </a:solidFill>
                <a:effectLst/>
                <a:uLnTx/>
                <a:uFillTx/>
                <a:latin typeface="Palatino Linotype"/>
                <a:sym typeface="Palatino Linotype"/>
              </a:rPr>
              <a:t> 	Warmtewandeling / warmtescans per post</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8B</a:t>
            </a:r>
            <a:r>
              <a:rPr kumimoji="0" lang="nl-NL" sz="1600" b="0" i="0" u="none" strike="noStrike" kern="0" cap="none" spc="0" normalizeH="0" baseline="0" noProof="0">
                <a:ln>
                  <a:noFill/>
                </a:ln>
                <a:solidFill>
                  <a:srgbClr val="212721"/>
                </a:solidFill>
                <a:effectLst/>
                <a:uLnTx/>
                <a:uFillTx/>
                <a:latin typeface="Palatino Linotype"/>
                <a:sym typeface="Palatino Linotype"/>
              </a:rPr>
              <a:t>	CV-</a:t>
            </a:r>
            <a:r>
              <a:rPr kumimoji="0" lang="nl-NL" sz="1600" b="0" i="0" u="none" strike="noStrike" kern="0" cap="none" spc="0" normalizeH="0" baseline="0" noProof="0" err="1">
                <a:ln>
                  <a:noFill/>
                </a:ln>
                <a:solidFill>
                  <a:srgbClr val="212721"/>
                </a:solidFill>
                <a:effectLst/>
                <a:uLnTx/>
                <a:uFillTx/>
                <a:latin typeface="Palatino Linotype"/>
                <a:sym typeface="Palatino Linotype"/>
              </a:rPr>
              <a:t>tuning</a:t>
            </a:r>
            <a:r>
              <a:rPr kumimoji="0" lang="nl-NL" sz="1600" b="0" i="0" u="none" strike="noStrike" kern="0" cap="none" spc="0" normalizeH="0" baseline="0" noProof="0">
                <a:ln>
                  <a:noFill/>
                </a:ln>
                <a:solidFill>
                  <a:srgbClr val="212721"/>
                </a:solidFill>
                <a:effectLst/>
                <a:uLnTx/>
                <a:uFillTx/>
                <a:latin typeface="Palatino Linotype"/>
                <a:sym typeface="Palatino Linotype"/>
              </a:rPr>
              <a:t> / waterzijdig inregelen*</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r>
              <a:rPr kumimoji="0" lang="nl-NL" sz="1600" b="1" i="0" u="none" strike="noStrike" kern="0" cap="none" spc="0" normalizeH="0" baseline="0" noProof="0">
                <a:ln>
                  <a:noFill/>
                </a:ln>
                <a:solidFill>
                  <a:srgbClr val="212721"/>
                </a:solidFill>
                <a:effectLst/>
                <a:uLnTx/>
                <a:uFillTx/>
                <a:latin typeface="Palatino Linotype"/>
                <a:sym typeface="Palatino Linotype"/>
              </a:rPr>
              <a:t>8C</a:t>
            </a:r>
            <a:r>
              <a:rPr kumimoji="0" lang="nl-NL" sz="1600" b="0" i="0" u="none" strike="noStrike" kern="0" cap="none" spc="0" normalizeH="0" baseline="0" noProof="0">
                <a:ln>
                  <a:noFill/>
                </a:ln>
                <a:solidFill>
                  <a:srgbClr val="212721"/>
                </a:solidFill>
                <a:effectLst/>
                <a:uLnTx/>
                <a:uFillTx/>
                <a:latin typeface="Palatino Linotype"/>
                <a:sym typeface="Palatino Linotype"/>
              </a:rPr>
              <a:t>	Bewoners stimuleren andere bewoners 	(energiecoöperatie of Buurkracht-aanpak)</a:t>
            </a: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a:p>
            <a:pPr marL="114300" marR="0" lvl="0" indent="0" algn="l" defTabSz="914400" rtl="0" eaLnBrk="1" fontAlgn="auto" latinLnBrk="0" hangingPunct="1">
              <a:lnSpc>
                <a:spcPct val="100000"/>
              </a:lnSpc>
              <a:spcBef>
                <a:spcPts val="0"/>
              </a:spcBef>
              <a:spcAft>
                <a:spcPts val="0"/>
              </a:spcAft>
              <a:buClr>
                <a:srgbClr val="212721"/>
              </a:buClr>
              <a:buSzPts val="1800"/>
              <a:buFont typeface="Arial"/>
              <a:buNone/>
              <a:tabLst/>
              <a:defRPr/>
            </a:pPr>
            <a:endParaRPr kumimoji="0" lang="nl-NL" sz="1600" b="0" i="0" u="none" strike="noStrike" kern="0" cap="none" spc="0" normalizeH="0" baseline="0" noProof="0">
              <a:ln>
                <a:noFill/>
              </a:ln>
              <a:solidFill>
                <a:srgbClr val="212721"/>
              </a:solidFill>
              <a:effectLst/>
              <a:uLnTx/>
              <a:uFillTx/>
              <a:latin typeface="Palatino Linotype"/>
              <a:sym typeface="Palatino Linotype"/>
            </a:endParaRPr>
          </a:p>
        </p:txBody>
      </p:sp>
      <p:sp>
        <p:nvSpPr>
          <p:cNvPr id="3" name="Tekstvak 2">
            <a:extLst>
              <a:ext uri="{FF2B5EF4-FFF2-40B4-BE49-F238E27FC236}">
                <a16:creationId xmlns:a16="http://schemas.microsoft.com/office/drawing/2014/main" id="{7A417B36-C527-4C7E-EBB9-B960B71D777E}"/>
              </a:ext>
            </a:extLst>
          </p:cNvPr>
          <p:cNvSpPr txBox="1"/>
          <p:nvPr/>
        </p:nvSpPr>
        <p:spPr>
          <a:xfrm>
            <a:off x="5127566" y="6517255"/>
            <a:ext cx="7064434" cy="276999"/>
          </a:xfrm>
          <a:prstGeom prst="rect">
            <a:avLst/>
          </a:prstGeom>
          <a:noFill/>
        </p:spPr>
        <p:txBody>
          <a:bodyPr wrap="none" rtlCol="0">
            <a:spAutoFit/>
          </a:bodyPr>
          <a:lstStyle/>
          <a:p>
            <a:r>
              <a:rPr lang="nl-NL" sz="1200">
                <a:latin typeface="Palatino Linotype" panose="02040502050505030304" pitchFamily="18" charset="0"/>
              </a:rPr>
              <a:t>*Deze maatregelen vallen niet onder de voorwaarden van RVO voor de SPUK Lokale Aanpak Isolatie</a:t>
            </a:r>
          </a:p>
        </p:txBody>
      </p:sp>
    </p:spTree>
    <p:extLst>
      <p:ext uri="{BB962C8B-B14F-4D97-AF65-F5344CB8AC3E}">
        <p14:creationId xmlns:p14="http://schemas.microsoft.com/office/powerpoint/2010/main" val="1483414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a:effectLst/>
                <a:latin typeface="Palatino Linotype" panose="02040502050505030304" pitchFamily="18" charset="0"/>
              </a:rPr>
              <a:t>Zowel huiseigenaren van grondgebonden woningen als VvE’s kunnen een </a:t>
            </a:r>
            <a:r>
              <a:rPr lang="nl-NL" err="1">
                <a:effectLst/>
                <a:latin typeface="Palatino Linotype" panose="02040502050505030304" pitchFamily="18" charset="0"/>
              </a:rPr>
              <a:t>energiebespaarlening</a:t>
            </a:r>
            <a:r>
              <a:rPr lang="nl-NL">
                <a:effectLst/>
                <a:latin typeface="Palatino Linotype" panose="02040502050505030304" pitchFamily="18" charset="0"/>
              </a:rPr>
              <a:t> krijgen via het Warmtefonds. Deze lening is toegankelijk voor (bijna) iedereen, bijvoorbeeld ook voor mensen ouder dan 75 en mensen met onvoldoende </a:t>
            </a:r>
            <a:r>
              <a:rPr lang="nl-NL" err="1">
                <a:effectLst/>
                <a:latin typeface="Palatino Linotype" panose="02040502050505030304" pitchFamily="18" charset="0"/>
              </a:rPr>
              <a:t>leenruimte</a:t>
            </a:r>
            <a:r>
              <a:rPr lang="nl-NL">
                <a:effectLst/>
                <a:latin typeface="Palatino Linotype" panose="02040502050505030304" pitchFamily="18" charset="0"/>
              </a:rPr>
              <a:t>.</a:t>
            </a:r>
          </a:p>
          <a:p>
            <a:pPr marL="114300" indent="0">
              <a:buNone/>
            </a:pPr>
            <a:endParaRPr lang="nl-NL">
              <a:latin typeface="Palatino Linotype" panose="02040502050505030304" pitchFamily="18" charset="0"/>
            </a:endParaRPr>
          </a:p>
          <a:p>
            <a:pPr marL="114300" indent="0">
              <a:buNone/>
            </a:pPr>
            <a:r>
              <a:rPr lang="nl-NL">
                <a:effectLst/>
                <a:latin typeface="Palatino Linotype" panose="02040502050505030304" pitchFamily="18" charset="0"/>
              </a:rPr>
              <a:t>Eigenaar-bewoners met een verzamelinkomen tot € 48.625 lenen rentevrij. Volgens de laatste berichtgeving wordt vanaf 2026 die inkomensdrempel verhoogd naar €60.000. </a:t>
            </a:r>
            <a:r>
              <a:rPr lang="nl-NL">
                <a:latin typeface="Palatino Linotype" panose="02040502050505030304" pitchFamily="18" charset="0"/>
              </a:rPr>
              <a:t>Voor mensen met inkomens d</a:t>
            </a:r>
            <a:r>
              <a:rPr lang="nl-NL">
                <a:effectLst/>
                <a:latin typeface="Palatino Linotype" panose="02040502050505030304" pitchFamily="18" charset="0"/>
              </a:rPr>
              <a:t>aarboven is de rente marktconform. VvE’s betalen altijd rente over de lening. Een voordeel van een lening via het warmtefonds is dat je geen notaris- of hypotheekadvieskosten betaalt. </a:t>
            </a:r>
            <a:endParaRPr lang="nl-NL">
              <a:latin typeface="Palatino Linotype" panose="02040502050505030304" pitchFamily="18" charset="0"/>
            </a:endParaRPr>
          </a:p>
          <a:p>
            <a:pPr marL="114300" indent="0">
              <a:buNone/>
            </a:pPr>
            <a:endParaRPr lang="nl-NL">
              <a:effectLst/>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tx2">
                    <a:lumMod val="75000"/>
                  </a:schemeClr>
                </a:solidFill>
                <a:latin typeface="Palatino Linotype" panose="02040502050505030304" pitchFamily="18" charset="0"/>
              </a:rPr>
              <a:t>Mogelijkheden gemeentelijke duurzaamheidsleningen</a:t>
            </a:r>
          </a:p>
          <a:p>
            <a:r>
              <a:rPr lang="nl-NL">
                <a:solidFill>
                  <a:schemeClr val="tx1"/>
                </a:solidFill>
                <a:latin typeface="Palatino Linotype" panose="02040502050505030304" pitchFamily="18" charset="0"/>
              </a:rPr>
              <a:t>Als gemeente kun je de doelgroep van de 0%-lening verbreden door midden- en hogere inkomens een rentekorting te geven. Hiervoor kun je samenwerking zoeken met het Warmtefonds of de provincie. </a:t>
            </a:r>
          </a:p>
          <a:p>
            <a:r>
              <a:rPr lang="nl-NL">
                <a:solidFill>
                  <a:schemeClr val="tx1"/>
                </a:solidFill>
                <a:latin typeface="Palatino Linotype" panose="02040502050505030304" pitchFamily="18" charset="0"/>
              </a:rPr>
              <a:t>Daarnaast is het mogelijk om als gemeente zelf een duurzaamheidslening aan te bieden. Veel gemeenten zoeken hiervoor samenwerking met </a:t>
            </a:r>
            <a:r>
              <a:rPr lang="nl-NL" err="1">
                <a:solidFill>
                  <a:schemeClr val="tx1"/>
                </a:solidFill>
                <a:latin typeface="Palatino Linotype" panose="02040502050505030304" pitchFamily="18" charset="0"/>
              </a:rPr>
              <a:t>SVn</a:t>
            </a:r>
            <a:r>
              <a:rPr lang="nl-NL">
                <a:solidFill>
                  <a:schemeClr val="tx1"/>
                </a:solidFill>
                <a:latin typeface="Palatino Linotype" panose="02040502050505030304" pitchFamily="18" charset="0"/>
              </a:rPr>
              <a:t>. Ons advies is om dit vooral te doen voor de doelgroep hoge(re) inkomens, omdat voor lage inkomens de lening via het Warmtefonds erg aantrekkelijk is.</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10</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8"/>
            <a:ext cx="11441702" cy="1017529"/>
          </a:xfrm>
        </p:spPr>
        <p:txBody>
          <a:bodyPr/>
          <a:lstStyle/>
          <a:p>
            <a:r>
              <a:rPr lang="nl-NL">
                <a:solidFill>
                  <a:schemeClr val="tx2">
                    <a:lumMod val="75000"/>
                  </a:schemeClr>
                </a:solidFill>
              </a:rPr>
              <a:t>6B </a:t>
            </a:r>
            <a:r>
              <a:rPr lang="nl-NL" err="1">
                <a:solidFill>
                  <a:schemeClr val="tx2">
                    <a:lumMod val="75000"/>
                  </a:schemeClr>
                </a:solidFill>
              </a:rPr>
              <a:t>Energiebespaarlening</a:t>
            </a:r>
            <a:r>
              <a:rPr lang="nl-NL">
                <a:solidFill>
                  <a:schemeClr val="tx2">
                    <a:lumMod val="75000"/>
                  </a:schemeClr>
                </a:solidFill>
              </a:rPr>
              <a:t> en gemeentelijke duurzaamheidslening</a:t>
            </a:r>
          </a:p>
        </p:txBody>
      </p:sp>
    </p:spTree>
    <p:extLst>
      <p:ext uri="{BB962C8B-B14F-4D97-AF65-F5344CB8AC3E}">
        <p14:creationId xmlns:p14="http://schemas.microsoft.com/office/powerpoint/2010/main" val="2740566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tx2">
                    <a:lumMod val="75000"/>
                  </a:schemeClr>
                </a:solidFill>
                <a:latin typeface="Palatino Linotype" panose="02040502050505030304" pitchFamily="18" charset="0"/>
              </a:rPr>
              <a:t>Subsidie voor VvE’s</a:t>
            </a:r>
          </a:p>
          <a:p>
            <a:pPr marL="114300" indent="0">
              <a:buNone/>
            </a:pPr>
            <a:r>
              <a:rPr lang="nl-NL">
                <a:solidFill>
                  <a:schemeClr val="tx1"/>
                </a:solidFill>
                <a:latin typeface="Palatino Linotype" panose="02040502050505030304" pitchFamily="18" charset="0"/>
              </a:rPr>
              <a:t>Ook VvE’s kunnen een doelgroep zijn in de lokale aanpak isolatie. Daarom kan de gemeente ervoor kiezen om hiervoor een subsidie in te stellen. Er zijn twee mogelijkheden, die ook beiden kunnen worden ingesteld:</a:t>
            </a:r>
          </a:p>
          <a:p>
            <a:r>
              <a:rPr lang="nl-NL">
                <a:solidFill>
                  <a:schemeClr val="tx1"/>
                </a:solidFill>
                <a:latin typeface="Palatino Linotype" panose="02040502050505030304" pitchFamily="18" charset="0"/>
              </a:rPr>
              <a:t>Subsidie voor het opstellen van een Duurzaam MJOP. Aangezien dit valt binnen de voorwaarden van de SVVE adviseren wij dit niet als gemeente te subsidiëren.</a:t>
            </a:r>
          </a:p>
          <a:p>
            <a:r>
              <a:rPr lang="nl-NL">
                <a:solidFill>
                  <a:schemeClr val="tx1"/>
                </a:solidFill>
                <a:latin typeface="Palatino Linotype" panose="02040502050505030304" pitchFamily="18" charset="0"/>
              </a:rPr>
              <a:t>Subsidie voor het nemen van maatregelen (als extra naast de SVVE-subsidie)</a:t>
            </a:r>
          </a:p>
          <a:p>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Deze subsidies kunnen ook WOZ-afhankelijk worden gemaakt.</a:t>
            </a: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tx2">
                    <a:lumMod val="75000"/>
                  </a:schemeClr>
                </a:solidFill>
                <a:latin typeface="Palatino Linotype" panose="02040502050505030304" pitchFamily="18" charset="0"/>
              </a:rPr>
              <a:t>Doe het </a:t>
            </a:r>
            <a:r>
              <a:rPr lang="nl-NL" b="1" err="1">
                <a:solidFill>
                  <a:schemeClr val="tx2">
                    <a:lumMod val="75000"/>
                  </a:schemeClr>
                </a:solidFill>
                <a:latin typeface="Palatino Linotype" panose="02040502050505030304" pitchFamily="18" charset="0"/>
              </a:rPr>
              <a:t>Zelf-isolatie</a:t>
            </a:r>
            <a:endParaRPr lang="nl-NL" b="1">
              <a:solidFill>
                <a:schemeClr val="tx2">
                  <a:lumMod val="75000"/>
                </a:schemeClr>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Er is tekort op de arbeidsmarkt, en veel inwoners willen zelf de handen uit de mouwen steken. Dit bespaart hen ook veel geld. Gemeenten kunnen daarom kiezen voor een doe-het-zelfaanpak. Voorbeelden zijn:</a:t>
            </a:r>
          </a:p>
          <a:p>
            <a:r>
              <a:rPr lang="nl-NL">
                <a:solidFill>
                  <a:schemeClr val="tx1"/>
                </a:solidFill>
                <a:latin typeface="Palatino Linotype" panose="02040502050505030304" pitchFamily="18" charset="0"/>
              </a:rPr>
              <a:t>In samenwerking met lokale bouwmarkten kluscursussen organiseren</a:t>
            </a:r>
          </a:p>
          <a:p>
            <a:r>
              <a:rPr lang="nl-NL">
                <a:solidFill>
                  <a:schemeClr val="tx1"/>
                </a:solidFill>
                <a:latin typeface="Palatino Linotype" panose="02040502050505030304" pitchFamily="18" charset="0"/>
              </a:rPr>
              <a:t>Korting / vouchers of zelfs gratis materialen bij lokale bouwmarkten of webshops</a:t>
            </a:r>
          </a:p>
          <a:p>
            <a:r>
              <a:rPr lang="nl-NL">
                <a:solidFill>
                  <a:schemeClr val="tx1"/>
                </a:solidFill>
                <a:latin typeface="Palatino Linotype" panose="02040502050505030304" pitchFamily="18" charset="0"/>
              </a:rPr>
              <a:t>Dit kan ook in samenwerking met bijvoorbeeld het Regionaal Energieloket worden georganiseerd.</a:t>
            </a:r>
          </a:p>
          <a:p>
            <a:r>
              <a:rPr lang="nl-NL">
                <a:solidFill>
                  <a:schemeClr val="tx1"/>
                </a:solidFill>
                <a:latin typeface="Palatino Linotype" panose="02040502050505030304" pitchFamily="18" charset="0"/>
              </a:rPr>
              <a:t>Aandachtspunt is monitoring en bewijslast. Zijn de maatregelen echt aangebracht? Gemeente Den Haag heeft hier bijv. ervaring mee.</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11</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6C, D Subsidie voor VvE’s en Doe Het </a:t>
            </a:r>
            <a:r>
              <a:rPr lang="nl-NL" err="1">
                <a:solidFill>
                  <a:schemeClr val="tx2">
                    <a:lumMod val="75000"/>
                  </a:schemeClr>
                </a:solidFill>
              </a:rPr>
              <a:t>Zelf-isolatie</a:t>
            </a:r>
            <a:endParaRPr lang="nl-NL">
              <a:solidFill>
                <a:schemeClr val="tx2">
                  <a:lumMod val="75000"/>
                </a:schemeClr>
              </a:solidFill>
            </a:endParaRPr>
          </a:p>
        </p:txBody>
      </p:sp>
    </p:spTree>
    <p:extLst>
      <p:ext uri="{BB962C8B-B14F-4D97-AF65-F5344CB8AC3E}">
        <p14:creationId xmlns:p14="http://schemas.microsoft.com/office/powerpoint/2010/main" val="3897142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tx2">
                    <a:lumMod val="75000"/>
                  </a:schemeClr>
                </a:solidFill>
                <a:latin typeface="Palatino Linotype" panose="02040502050505030304" pitchFamily="18" charset="0"/>
              </a:rPr>
              <a:t>Warmtewandeling / warmtescans</a:t>
            </a:r>
          </a:p>
          <a:p>
            <a:r>
              <a:rPr lang="nl-NL">
                <a:solidFill>
                  <a:schemeClr val="tx1"/>
                </a:solidFill>
                <a:latin typeface="Palatino Linotype" panose="02040502050505030304" pitchFamily="18" charset="0"/>
              </a:rPr>
              <a:t>Een manier om bewoners aan het denken te zetten over isolatie is de warmtescan. Dit kan bijvoorbeeld door een bedrijf warmtescans te laten maken, en deze per post op te sturen (inclusief aanbod voor bijv. een collectieve actie). </a:t>
            </a:r>
          </a:p>
          <a:p>
            <a:r>
              <a:rPr lang="nl-NL">
                <a:solidFill>
                  <a:schemeClr val="tx1"/>
                </a:solidFill>
                <a:latin typeface="Palatino Linotype" panose="02040502050505030304" pitchFamily="18" charset="0"/>
              </a:rPr>
              <a:t>Een andere mogelijkheid is om warmtewandelingen te organiseren, waarbij bewoners samen kijken naar hun huizen, en met elkaar meedenken. Dit is minder schaalbaar, maar mogelijk wel effectiever.</a:t>
            </a:r>
          </a:p>
          <a:p>
            <a:pPr marL="114300" indent="0">
              <a:buNone/>
            </a:pPr>
            <a:endParaRPr lang="nl-NL">
              <a:latin typeface="Palatino Linotype" panose="02040502050505030304" pitchFamily="18" charset="0"/>
            </a:endParaRPr>
          </a:p>
          <a:p>
            <a:pPr marL="114300" indent="0">
              <a:buNone/>
            </a:pPr>
            <a:r>
              <a:rPr lang="nl-NL" b="1">
                <a:solidFill>
                  <a:schemeClr val="tx2">
                    <a:lumMod val="75000"/>
                  </a:schemeClr>
                </a:solidFill>
                <a:latin typeface="Palatino Linotype" panose="02040502050505030304" pitchFamily="18" charset="0"/>
              </a:rPr>
              <a:t>CV-</a:t>
            </a:r>
            <a:r>
              <a:rPr lang="nl-NL" b="1" err="1">
                <a:solidFill>
                  <a:schemeClr val="tx2">
                    <a:lumMod val="75000"/>
                  </a:schemeClr>
                </a:solidFill>
                <a:latin typeface="Palatino Linotype" panose="02040502050505030304" pitchFamily="18" charset="0"/>
              </a:rPr>
              <a:t>Tuning</a:t>
            </a:r>
            <a:r>
              <a:rPr lang="nl-NL" b="1">
                <a:solidFill>
                  <a:schemeClr val="tx2">
                    <a:lumMod val="75000"/>
                  </a:schemeClr>
                </a:solidFill>
                <a:latin typeface="Palatino Linotype" panose="02040502050505030304" pitchFamily="18" charset="0"/>
              </a:rPr>
              <a:t> / waterzijdig inregelen</a:t>
            </a:r>
          </a:p>
          <a:p>
            <a:pPr marL="114300" indent="0">
              <a:buNone/>
            </a:pPr>
            <a:r>
              <a:rPr lang="nl-NL">
                <a:latin typeface="Palatino Linotype" panose="02040502050505030304" pitchFamily="18" charset="0"/>
              </a:rPr>
              <a:t>Het inregelen van de </a:t>
            </a:r>
            <a:r>
              <a:rPr lang="nl-NL" err="1">
                <a:latin typeface="Palatino Linotype" panose="02040502050505030304" pitchFamily="18" charset="0"/>
              </a:rPr>
              <a:t>CV-ketel</a:t>
            </a:r>
            <a:r>
              <a:rPr lang="nl-NL">
                <a:latin typeface="Palatino Linotype" panose="02040502050505030304" pitchFamily="18" charset="0"/>
              </a:rPr>
              <a:t> kan tot wel 25% besparen op de energierekening. Handige</a:t>
            </a: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a:latin typeface="Palatino Linotype" panose="02040502050505030304" pitchFamily="18" charset="0"/>
              </a:rPr>
              <a:t>bewoners kunnen dit zelf doen, daar kan de gemeente voorlichting op zetten. Een alternatief is samenwerking te zoeken met een installateur. Een voorbeeld is EES Holland. Zij leiden mensen met afstand tot de arbeidsmarkt op in de installatiebranche.</a:t>
            </a:r>
          </a:p>
          <a:p>
            <a:pPr marL="114300" indent="0">
              <a:buNone/>
            </a:pPr>
            <a:endParaRPr lang="nl-NL">
              <a:latin typeface="Palatino Linotype" panose="02040502050505030304" pitchFamily="18" charset="0"/>
            </a:endParaRPr>
          </a:p>
          <a:p>
            <a:pPr marL="114300" indent="0">
              <a:buNone/>
            </a:pPr>
            <a:r>
              <a:rPr lang="nl-NL" b="1">
                <a:solidFill>
                  <a:schemeClr val="tx1">
                    <a:lumMod val="50000"/>
                    <a:lumOff val="50000"/>
                  </a:schemeClr>
                </a:solidFill>
                <a:latin typeface="Palatino Linotype" panose="02040502050505030304" pitchFamily="18" charset="0"/>
              </a:rPr>
              <a:t>Bewoners stimuleren andere bewoners</a:t>
            </a:r>
          </a:p>
          <a:p>
            <a:pPr marL="114300" indent="0">
              <a:buNone/>
            </a:pPr>
            <a:r>
              <a:rPr lang="nl-NL">
                <a:latin typeface="Palatino Linotype" panose="02040502050505030304" pitchFamily="18" charset="0"/>
              </a:rPr>
              <a:t>Organisaties als Buurkracht werken aan het opbouwen van </a:t>
            </a:r>
            <a:r>
              <a:rPr lang="nl-NL" i="1" err="1">
                <a:latin typeface="Palatino Linotype" panose="02040502050505030304" pitchFamily="18" charset="0"/>
              </a:rPr>
              <a:t>communities</a:t>
            </a:r>
            <a:r>
              <a:rPr lang="nl-NL">
                <a:latin typeface="Palatino Linotype" panose="02040502050505030304" pitchFamily="18" charset="0"/>
              </a:rPr>
              <a:t> rondom verduurzaming. Bewoners stimuleren elkaar om maatregelen te nemen en hun huizen te verduurzamen.</a:t>
            </a:r>
          </a:p>
          <a:p>
            <a:pPr marL="114300" indent="0">
              <a:buNone/>
            </a:pPr>
            <a:endParaRPr lang="nl-NL">
              <a:latin typeface="Palatino Linotype" panose="02040502050505030304" pitchFamily="18" charset="0"/>
            </a:endParaRPr>
          </a:p>
          <a:p>
            <a:pPr marL="114300" indent="0">
              <a:buNone/>
            </a:pPr>
            <a:r>
              <a:rPr lang="nl-NL" sz="1600">
                <a:latin typeface="Palatino Linotype" panose="02040502050505030304" pitchFamily="18" charset="0"/>
              </a:rPr>
              <a:t>Let op: deze maatregelen vallen alleen binnen de voorwaarden van de SPUK isolatie als er daadwerkelijk isolatiemaatregelen worden genomen. Waterzijdig inregelen valt hier helemaal buiten.</a:t>
            </a:r>
          </a:p>
          <a:p>
            <a:pPr marL="114300" indent="0">
              <a:buNone/>
            </a:pPr>
            <a:endParaRPr lang="nl-NL">
              <a:solidFill>
                <a:schemeClr val="tx1"/>
              </a:solidFill>
              <a:latin typeface="Palatino Linotype" panose="02040502050505030304" pitchFamily="18" charset="0"/>
            </a:endParaRPr>
          </a:p>
          <a:p>
            <a:pPr marL="114300" indent="0">
              <a:buNone/>
            </a:pPr>
            <a:endParaRPr lang="nl-NL">
              <a:solidFill>
                <a:schemeClr val="tx1"/>
              </a:solidFill>
              <a:latin typeface="Palatino Linotype" panose="02040502050505030304" pitchFamily="18" charset="0"/>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12</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7 Overig</a:t>
            </a:r>
          </a:p>
        </p:txBody>
      </p:sp>
    </p:spTree>
    <p:extLst>
      <p:ext uri="{BB962C8B-B14F-4D97-AF65-F5344CB8AC3E}">
        <p14:creationId xmlns:p14="http://schemas.microsoft.com/office/powerpoint/2010/main" val="2907732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1474" y="1336552"/>
            <a:ext cx="5640977" cy="4460329"/>
          </a:xfrm>
        </p:spPr>
        <p:txBody>
          <a:bodyPr/>
          <a:lstStyle/>
          <a:p>
            <a:pPr marL="114300" indent="0">
              <a:buNone/>
            </a:pPr>
            <a:r>
              <a:rPr lang="nl-NL" b="1">
                <a:solidFill>
                  <a:schemeClr val="accent1"/>
                </a:solidFill>
              </a:rPr>
              <a:t>Beschrijving</a:t>
            </a:r>
          </a:p>
          <a:p>
            <a:pPr marL="114300" indent="0">
              <a:buNone/>
            </a:pPr>
            <a:r>
              <a:rPr lang="nl-NL"/>
              <a:t>Eigenaar-bewoners kunnen bij een energieloket terecht voor hun (advies)vragen over het verduurzamen van hun woning. Zowel via de website als telefonisch.</a:t>
            </a:r>
          </a:p>
          <a:p>
            <a:pPr marL="114300" indent="0">
              <a:buNone/>
            </a:pPr>
            <a:endParaRPr lang="nl-NL"/>
          </a:p>
          <a:p>
            <a:pPr marL="114300" indent="0">
              <a:buNone/>
            </a:pPr>
            <a:r>
              <a:rPr lang="nl-NL" b="1">
                <a:solidFill>
                  <a:schemeClr val="accent1"/>
                </a:solidFill>
              </a:rPr>
              <a:t>Extra mogelijkheden</a:t>
            </a:r>
          </a:p>
          <a:p>
            <a:r>
              <a:rPr lang="nl-NL"/>
              <a:t>Energieloket uitbreiden voor doelgroepen als monumenten en VvE’s</a:t>
            </a:r>
          </a:p>
          <a:p>
            <a:r>
              <a:rPr lang="nl-NL"/>
              <a:t>Fysieke locatie met voorbeeldmaatregelen</a:t>
            </a:r>
          </a:p>
          <a:p>
            <a:r>
              <a:rPr lang="nl-NL"/>
              <a:t>Rondreizend mobiel energieloket met voorbeeldmaatregelen</a:t>
            </a:r>
          </a:p>
          <a:p>
            <a:r>
              <a:rPr lang="nl-NL"/>
              <a:t>Mogelijkheid voor bewoners om een individueel advies op maat te krijgen, inclusief huisbezoek</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2199" y="1336552"/>
            <a:ext cx="5640977" cy="4778870"/>
          </a:xfrm>
        </p:spPr>
        <p:txBody>
          <a:bodyPr/>
          <a:lstStyle/>
          <a:p>
            <a:r>
              <a:rPr lang="nl-NL"/>
              <a:t>In samenwerking met een energieloket kunnen andere maatregelen uit de menukaart worden uitgevoerd</a:t>
            </a:r>
          </a:p>
          <a:p>
            <a:pPr marL="114300" indent="0">
              <a:buNone/>
            </a:pPr>
            <a:endParaRPr lang="nl-NL"/>
          </a:p>
          <a:p>
            <a:pPr marL="114300" indent="0">
              <a:buNone/>
            </a:pPr>
            <a:r>
              <a:rPr lang="nl-NL" b="1">
                <a:solidFill>
                  <a:schemeClr val="accent1"/>
                </a:solidFill>
              </a:rPr>
              <a:t>Doelgroep</a:t>
            </a:r>
          </a:p>
          <a:p>
            <a:pPr marL="114300" indent="0">
              <a:buNone/>
            </a:pPr>
            <a:r>
              <a:rPr lang="nl-NL"/>
              <a:t>Eigenaar-bewoners van grondgebonden woningen, eventueel aangevuld met extra doelgroepen.</a:t>
            </a:r>
          </a:p>
          <a:p>
            <a:pPr marL="114300" indent="0">
              <a:buNone/>
            </a:pPr>
            <a:endParaRPr lang="nl-NL"/>
          </a:p>
          <a:p>
            <a:pPr marL="114300" indent="0">
              <a:buNone/>
            </a:pPr>
            <a:r>
              <a:rPr lang="nl-NL" b="1">
                <a:solidFill>
                  <a:schemeClr val="accent1"/>
                </a:solidFill>
              </a:rPr>
              <a:t>Type uitvoerende partijen</a:t>
            </a:r>
          </a:p>
          <a:p>
            <a:r>
              <a:rPr lang="nl-NL">
                <a:solidFill>
                  <a:schemeClr val="tx1"/>
                </a:solidFill>
              </a:rPr>
              <a:t>Landelijke partijen als Duurzaam Bouwloket en Regionaal Energieloket</a:t>
            </a:r>
          </a:p>
          <a:p>
            <a:r>
              <a:rPr lang="nl-NL">
                <a:solidFill>
                  <a:schemeClr val="tx1"/>
                </a:solidFill>
              </a:rPr>
              <a:t>Lokaal organiseren kan ook. Zie bijvoorbeeld </a:t>
            </a:r>
            <a:r>
              <a:rPr lang="nl-NL">
                <a:solidFill>
                  <a:schemeClr val="tx1"/>
                </a:solidFill>
                <a:hlinkClick r:id="rId2"/>
              </a:rPr>
              <a:t>www.jouwhuisslimmer.nl</a:t>
            </a:r>
            <a:r>
              <a:rPr lang="nl-NL">
                <a:solidFill>
                  <a:schemeClr val="tx1"/>
                </a:solidFill>
              </a:rPr>
              <a:t> (regio Utrecht) en </a:t>
            </a:r>
            <a:r>
              <a:rPr lang="nl-NL">
                <a:solidFill>
                  <a:schemeClr val="tx1"/>
                </a:solidFill>
                <a:hlinkClick r:id="rId3"/>
              </a:rPr>
              <a:t>www.energieloketlingewaard.nl</a:t>
            </a:r>
            <a:r>
              <a:rPr lang="nl-NL">
                <a:solidFill>
                  <a:schemeClr val="tx1"/>
                </a:solidFill>
              </a:rPr>
              <a:t>  </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2</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p:txBody>
          <a:bodyPr/>
          <a:lstStyle/>
          <a:p>
            <a:r>
              <a:rPr lang="nl-NL">
                <a:solidFill>
                  <a:schemeClr val="accent1"/>
                </a:solidFill>
              </a:rPr>
              <a:t>1. Energieloket (1A, B, C)</a:t>
            </a:r>
          </a:p>
        </p:txBody>
      </p:sp>
    </p:spTree>
    <p:extLst>
      <p:ext uri="{BB962C8B-B14F-4D97-AF65-F5344CB8AC3E}">
        <p14:creationId xmlns:p14="http://schemas.microsoft.com/office/powerpoint/2010/main" val="137762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166084"/>
            <a:ext cx="5640977" cy="5152479"/>
          </a:xfrm>
        </p:spPr>
        <p:txBody>
          <a:bodyPr/>
          <a:lstStyle/>
          <a:p>
            <a:pPr marL="114300" indent="0">
              <a:buNone/>
            </a:pPr>
            <a:r>
              <a:rPr lang="nl-NL" b="1">
                <a:solidFill>
                  <a:schemeClr val="accent3"/>
                </a:solidFill>
              </a:rPr>
              <a:t>Beschrijving</a:t>
            </a:r>
          </a:p>
          <a:p>
            <a:pPr marL="114300" indent="0">
              <a:buNone/>
            </a:pPr>
            <a:r>
              <a:rPr lang="nl-NL"/>
              <a:t>Gemeenten kunnen – al dan niet in samenwerking met een energieloket – een collectieve inkoopactie organiseren. Dit houdt in dat afspraken worden gemaakt met (lokale) aannemers over o.a. het type materialen en prijzen. </a:t>
            </a:r>
          </a:p>
          <a:p>
            <a:pPr marL="114300" indent="0">
              <a:buNone/>
            </a:pPr>
            <a:endParaRPr lang="nl-NL"/>
          </a:p>
          <a:p>
            <a:pPr marL="114300" indent="0">
              <a:buNone/>
            </a:pPr>
            <a:r>
              <a:rPr lang="nl-NL" b="1">
                <a:solidFill>
                  <a:schemeClr val="accent3"/>
                </a:solidFill>
              </a:rPr>
              <a:t>Extra mogelijkheden</a:t>
            </a:r>
          </a:p>
          <a:p>
            <a:r>
              <a:rPr lang="nl-NL"/>
              <a:t>Inkoopacties voor isolatie (glas, vloer, spouw, gevel, dak)</a:t>
            </a:r>
          </a:p>
          <a:p>
            <a:r>
              <a:rPr lang="nl-NL"/>
              <a:t>Ook vernieuwende producten kunnen mee worden genomen in een collectieve inkoopactie. Voorbeelden zijn: Infraroodpanelen, </a:t>
            </a:r>
            <a:r>
              <a:rPr lang="nl-NL" err="1"/>
              <a:t>solar</a:t>
            </a:r>
            <a:r>
              <a:rPr lang="nl-NL"/>
              <a:t> </a:t>
            </a:r>
            <a:r>
              <a:rPr lang="nl-NL" err="1"/>
              <a:t>heater</a:t>
            </a:r>
            <a:r>
              <a:rPr lang="nl-NL"/>
              <a:t>, ventilatie warmtepomp, </a:t>
            </a:r>
            <a:r>
              <a:rPr lang="nl-NL" err="1"/>
              <a:t>warteterugwinventilatoren</a:t>
            </a:r>
            <a:r>
              <a:rPr lang="nl-NL"/>
              <a:t>.</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114006"/>
            <a:ext cx="5640977" cy="5743993"/>
          </a:xfrm>
        </p:spPr>
        <p:txBody>
          <a:bodyPr/>
          <a:lstStyle/>
          <a:p>
            <a:pPr marL="114300" indent="0">
              <a:buNone/>
            </a:pPr>
            <a:r>
              <a:rPr lang="nl-NL" b="1">
                <a:solidFill>
                  <a:schemeClr val="accent3"/>
                </a:solidFill>
              </a:rPr>
              <a:t>Doelgroep</a:t>
            </a:r>
          </a:p>
          <a:p>
            <a:pPr marL="114300" indent="0">
              <a:buNone/>
            </a:pPr>
            <a:r>
              <a:rPr lang="nl-NL"/>
              <a:t>Eigenaar-bewoners van grondgebonden woningen, eventueel aangevuld met extra doelgroepen.</a:t>
            </a:r>
          </a:p>
          <a:p>
            <a:pPr marL="114300" indent="0">
              <a:buNone/>
            </a:pPr>
            <a:r>
              <a:rPr lang="nl-NL"/>
              <a:t>Inkoopacties worden vaak ingezet om bewoners te ontzorgen. Ze hoeven zelf niet meer te zoeken naar een aannemer want dit is al voor ze gebeurd.</a:t>
            </a:r>
          </a:p>
          <a:p>
            <a:pPr marL="114300" indent="0">
              <a:buNone/>
            </a:pPr>
            <a:endParaRPr lang="nl-NL"/>
          </a:p>
          <a:p>
            <a:pPr marL="114300" indent="0">
              <a:buNone/>
            </a:pPr>
            <a:r>
              <a:rPr lang="nl-NL"/>
              <a:t>Aandachtspunt is dat er (veel) communicatie nodig is om de actie onder de aandacht te brengen.</a:t>
            </a:r>
          </a:p>
          <a:p>
            <a:pPr marL="114300" indent="0">
              <a:buNone/>
            </a:pPr>
            <a:endParaRPr lang="nl-NL"/>
          </a:p>
          <a:p>
            <a:pPr marL="114300" indent="0">
              <a:buNone/>
            </a:pPr>
            <a:r>
              <a:rPr lang="nl-NL" b="1">
                <a:solidFill>
                  <a:schemeClr val="accent3"/>
                </a:solidFill>
              </a:rPr>
              <a:t>Type uitvoerende partijen</a:t>
            </a:r>
          </a:p>
          <a:p>
            <a:r>
              <a:rPr lang="nl-NL" err="1">
                <a:solidFill>
                  <a:schemeClr val="tx1"/>
                </a:solidFill>
              </a:rPr>
              <a:t>Energlieloketten</a:t>
            </a:r>
            <a:r>
              <a:rPr lang="nl-NL">
                <a:solidFill>
                  <a:schemeClr val="tx1"/>
                </a:solidFill>
              </a:rPr>
              <a:t> als Duurzaam Bouwloket en REL. Daarnaast partijen als Winst uit je Woning.</a:t>
            </a:r>
          </a:p>
          <a:p>
            <a:r>
              <a:rPr lang="nl-NL">
                <a:solidFill>
                  <a:schemeClr val="tx1"/>
                </a:solidFill>
              </a:rPr>
              <a:t>Gemeenten kunnen dit ook zelf organiseren. </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3</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3"/>
                </a:solidFill>
              </a:rPr>
              <a:t>2. Inkoopacties (2A, B, C)</a:t>
            </a:r>
          </a:p>
        </p:txBody>
      </p:sp>
    </p:spTree>
    <p:extLst>
      <p:ext uri="{BB962C8B-B14F-4D97-AF65-F5344CB8AC3E}">
        <p14:creationId xmlns:p14="http://schemas.microsoft.com/office/powerpoint/2010/main" val="211312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166084"/>
            <a:ext cx="5640977" cy="5152479"/>
          </a:xfrm>
        </p:spPr>
        <p:txBody>
          <a:bodyPr/>
          <a:lstStyle/>
          <a:p>
            <a:pPr marL="114300" indent="0">
              <a:buNone/>
            </a:pPr>
            <a:r>
              <a:rPr lang="nl-NL" b="1">
                <a:solidFill>
                  <a:schemeClr val="accent2"/>
                </a:solidFill>
              </a:rPr>
              <a:t>Beschrijving</a:t>
            </a:r>
          </a:p>
          <a:p>
            <a:pPr marL="114300" indent="0">
              <a:buNone/>
            </a:pPr>
            <a:r>
              <a:rPr lang="nl-NL"/>
              <a:t>Communicatie en campagne is essentieel om conversie te verkrijgen voor je overige maatregelen. Het is belangrijk om communicatiemiddelen te kiezen die passen bij de doelgroep die je wil bereiken.</a:t>
            </a:r>
          </a:p>
          <a:p>
            <a:pPr marL="114300" indent="0">
              <a:buNone/>
            </a:pPr>
            <a:endParaRPr lang="nl-NL"/>
          </a:p>
          <a:p>
            <a:pPr marL="114300" indent="0">
              <a:buNone/>
            </a:pPr>
            <a:r>
              <a:rPr lang="nl-NL" b="1">
                <a:solidFill>
                  <a:schemeClr val="accent2"/>
                </a:solidFill>
              </a:rPr>
              <a:t>Voorbeelden</a:t>
            </a:r>
          </a:p>
          <a:p>
            <a:r>
              <a:rPr lang="nl-NL" u="sng"/>
              <a:t>Brief op naam (evt. met aanbellen</a:t>
            </a:r>
            <a:r>
              <a:rPr lang="nl-NL"/>
              <a:t>). Alle bewoners die tot de doelgroep behoren krijgen één of meerdere brieven toegestuurd met de inkoopactie. De uitvoerende partij kan ook in bepaalde </a:t>
            </a:r>
            <a:r>
              <a:rPr lang="nl-NL" err="1"/>
              <a:t>aandachtswijken</a:t>
            </a:r>
            <a:r>
              <a:rPr lang="nl-NL"/>
              <a:t> langs de deuren; dit zorgt voor een hogere conversie.</a:t>
            </a:r>
          </a:p>
          <a:p>
            <a:r>
              <a:rPr lang="nl-NL" u="sng"/>
              <a:t>Buitenruimtereclame. </a:t>
            </a:r>
            <a:r>
              <a:rPr lang="nl-NL"/>
              <a:t>Aanvullend of in plaats van de brief. Voorbeelden zijn: abri’s, borden langs wegen, green graffiti, etc. </a:t>
            </a:r>
            <a:endParaRPr lang="nl-NL" u="sng"/>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114006"/>
            <a:ext cx="5640977" cy="5743993"/>
          </a:xfrm>
        </p:spPr>
        <p:txBody>
          <a:bodyPr/>
          <a:lstStyle/>
          <a:p>
            <a:r>
              <a:rPr lang="nl-NL" u="sng"/>
              <a:t>Sociale media campagne. </a:t>
            </a:r>
            <a:r>
              <a:rPr lang="nl-NL"/>
              <a:t>Via sociale media kan specifiek worden </a:t>
            </a:r>
            <a:r>
              <a:rPr lang="nl-NL" err="1"/>
              <a:t>getarget</a:t>
            </a:r>
            <a:r>
              <a:rPr lang="nl-NL"/>
              <a:t> en bijgehouden wat het bereik is.</a:t>
            </a:r>
          </a:p>
          <a:p>
            <a:r>
              <a:rPr lang="nl-NL" u="sng"/>
              <a:t>Voorbeeldwoning en/of Duurzame Huizenroute. </a:t>
            </a:r>
            <a:r>
              <a:rPr lang="nl-NL"/>
              <a:t>Hierbij kunnen bewoners zelf binnenkijken bij een duurzame woning. De gemeente kan hier zelf een woning voor inrichten, maar dit is kostbaar. Alternatief is meedoen aan de Duurzame Huizenroute.</a:t>
            </a:r>
          </a:p>
          <a:p>
            <a:pPr marL="114300" indent="0">
              <a:buNone/>
            </a:pPr>
            <a:endParaRPr lang="nl-NL"/>
          </a:p>
          <a:p>
            <a:pPr marL="114300" indent="0">
              <a:buNone/>
            </a:pPr>
            <a:r>
              <a:rPr lang="nl-NL" b="1">
                <a:solidFill>
                  <a:schemeClr val="accent2"/>
                </a:solidFill>
              </a:rPr>
              <a:t>Type uitvoerende partijen</a:t>
            </a:r>
          </a:p>
          <a:p>
            <a:r>
              <a:rPr lang="nl-NL">
                <a:solidFill>
                  <a:schemeClr val="tx1"/>
                </a:solidFill>
              </a:rPr>
              <a:t>Veel gemeenten werken met vaste vormgevers via een (raam)contract. Benader partijen die ervaring hebben met campagnes.</a:t>
            </a:r>
          </a:p>
          <a:p>
            <a:r>
              <a:rPr lang="nl-NL">
                <a:solidFill>
                  <a:schemeClr val="tx1"/>
                </a:solidFill>
              </a:rPr>
              <a:t>Daarnaast kan gebruik worden gemaakt van materiaal van bijvoorbeeld Hier Klimaatbureau.</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4</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2"/>
                </a:solidFill>
              </a:rPr>
              <a:t>3. Communicatie en campagne (3A, B, C, D)</a:t>
            </a:r>
          </a:p>
        </p:txBody>
      </p:sp>
    </p:spTree>
    <p:extLst>
      <p:ext uri="{BB962C8B-B14F-4D97-AF65-F5344CB8AC3E}">
        <p14:creationId xmlns:p14="http://schemas.microsoft.com/office/powerpoint/2010/main" val="3363587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652223"/>
            <a:ext cx="5640977" cy="5152479"/>
          </a:xfrm>
        </p:spPr>
        <p:txBody>
          <a:bodyPr/>
          <a:lstStyle/>
          <a:p>
            <a:pPr marL="114300" indent="0">
              <a:buNone/>
            </a:pPr>
            <a:r>
              <a:rPr lang="nl-NL" b="1">
                <a:solidFill>
                  <a:schemeClr val="bg2"/>
                </a:solidFill>
              </a:rPr>
              <a:t>Advies en ondersteuning VvE’s</a:t>
            </a:r>
          </a:p>
          <a:p>
            <a:r>
              <a:rPr lang="nl-NL"/>
              <a:t>VvE’s kunnen gebruikmaken van de </a:t>
            </a:r>
            <a:r>
              <a:rPr lang="nl-NL" u="sng"/>
              <a:t>landelijke SVVE-subsidie</a:t>
            </a:r>
          </a:p>
          <a:p>
            <a:r>
              <a:rPr lang="nl-NL"/>
              <a:t>Daarnaast kunnen gemeenten </a:t>
            </a:r>
            <a:r>
              <a:rPr lang="nl-NL" u="sng"/>
              <a:t>eigen subsidieregelingen</a:t>
            </a:r>
            <a:r>
              <a:rPr lang="nl-NL"/>
              <a:t> instellen voor VvE’s. Bijvoorbeeld voor het opstellen van een Duurzaam MJOP en/of voor het nemen van maatregelen zelf.</a:t>
            </a:r>
          </a:p>
          <a:p>
            <a:r>
              <a:rPr lang="nl-NL"/>
              <a:t>Veel VvE’s zijn daarnaast geholpen met </a:t>
            </a:r>
            <a:r>
              <a:rPr lang="nl-NL" u="sng"/>
              <a:t>advies</a:t>
            </a:r>
            <a:r>
              <a:rPr lang="nl-NL"/>
              <a:t>. Een duidelijk aanspreekpunt bij gemeente of energieloket die hen op weg kan helpen.</a:t>
            </a:r>
          </a:p>
          <a:p>
            <a:r>
              <a:rPr lang="nl-NL" u="sng"/>
              <a:t>Gemengde VvE’s</a:t>
            </a:r>
            <a:r>
              <a:rPr lang="nl-NL"/>
              <a:t> (met deels bezit woningcorporatie) zijn een kans. Ook deze woningen moeten de komende jaren</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652223"/>
            <a:ext cx="5640977" cy="5743993"/>
          </a:xfrm>
        </p:spPr>
        <p:txBody>
          <a:bodyPr/>
          <a:lstStyle/>
          <a:p>
            <a:pPr marL="114300" indent="0">
              <a:buNone/>
            </a:pPr>
            <a:r>
              <a:rPr lang="nl-NL"/>
              <a:t>verduurzamen. Woningcorporaties hebben dus een duidelijk belang bij deze VvE’s.</a:t>
            </a:r>
          </a:p>
          <a:p>
            <a:pPr marL="114300" indent="0">
              <a:buNone/>
            </a:pPr>
            <a:endParaRPr lang="nl-NL" b="1">
              <a:solidFill>
                <a:schemeClr val="bg2"/>
              </a:solidFill>
            </a:endParaRPr>
          </a:p>
          <a:p>
            <a:pPr marL="114300" indent="0">
              <a:buNone/>
            </a:pPr>
            <a:r>
              <a:rPr lang="nl-NL" b="1">
                <a:solidFill>
                  <a:schemeClr val="bg2"/>
                </a:solidFill>
              </a:rPr>
              <a:t>Advies en ondersteuning monumenten </a:t>
            </a:r>
          </a:p>
          <a:p>
            <a:r>
              <a:rPr lang="nl-NL">
                <a:solidFill>
                  <a:schemeClr val="tx1"/>
                </a:solidFill>
              </a:rPr>
              <a:t>Eigenaren van monumenten vinden het vaak lastig om te weten wat wel en niet mag. Ook hier helpt een </a:t>
            </a:r>
            <a:r>
              <a:rPr lang="nl-NL" u="sng">
                <a:solidFill>
                  <a:schemeClr val="tx1"/>
                </a:solidFill>
              </a:rPr>
              <a:t>duidelijk aanspreekpunt </a:t>
            </a:r>
            <a:r>
              <a:rPr lang="nl-NL">
                <a:solidFill>
                  <a:schemeClr val="tx1"/>
                </a:solidFill>
              </a:rPr>
              <a:t>bij gemeente of energieloket.</a:t>
            </a:r>
          </a:p>
          <a:p>
            <a:r>
              <a:rPr lang="nl-NL">
                <a:solidFill>
                  <a:schemeClr val="tx1"/>
                </a:solidFill>
              </a:rPr>
              <a:t>Daarnaast kan de gemeente een </a:t>
            </a:r>
            <a:r>
              <a:rPr lang="nl-NL" u="sng">
                <a:solidFill>
                  <a:schemeClr val="tx1"/>
                </a:solidFill>
              </a:rPr>
              <a:t>informatieavond</a:t>
            </a:r>
            <a:r>
              <a:rPr lang="nl-NL">
                <a:solidFill>
                  <a:schemeClr val="tx1"/>
                </a:solidFill>
              </a:rPr>
              <a:t> organiseren met experts op het gebied van monumenten die vragen kunnen beantwoorden.</a:t>
            </a:r>
          </a:p>
          <a:p>
            <a:r>
              <a:rPr lang="nl-NL">
                <a:solidFill>
                  <a:schemeClr val="tx1"/>
                </a:solidFill>
              </a:rPr>
              <a:t>Voor Rijksmonumenten zijn verschillende landelijke subsidies. Voor gemeentelijke monumenten kan de gemeente ervoor kiezen om zelf </a:t>
            </a:r>
            <a:r>
              <a:rPr lang="nl-NL" u="sng">
                <a:solidFill>
                  <a:schemeClr val="tx1"/>
                </a:solidFill>
              </a:rPr>
              <a:t>subsidies</a:t>
            </a:r>
            <a:r>
              <a:rPr lang="nl-NL">
                <a:solidFill>
                  <a:schemeClr val="tx1"/>
                </a:solidFill>
              </a:rPr>
              <a:t> in te stellen. </a:t>
            </a:r>
          </a:p>
          <a:p>
            <a:pPr marL="114300" indent="0">
              <a:buNone/>
            </a:pPr>
            <a:endParaRPr lang="nl-NL">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5</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4A, B Specifieke doelgroepen: VvE’s en monumenten</a:t>
            </a:r>
          </a:p>
        </p:txBody>
      </p:sp>
    </p:spTree>
    <p:extLst>
      <p:ext uri="{BB962C8B-B14F-4D97-AF65-F5344CB8AC3E}">
        <p14:creationId xmlns:p14="http://schemas.microsoft.com/office/powerpoint/2010/main" val="350833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b="1">
                <a:solidFill>
                  <a:schemeClr val="bg2"/>
                </a:solidFill>
              </a:rPr>
              <a:t>Volledige </a:t>
            </a:r>
            <a:r>
              <a:rPr lang="nl-NL" b="1" err="1">
                <a:solidFill>
                  <a:schemeClr val="bg2"/>
                </a:solidFill>
              </a:rPr>
              <a:t>ontzorging</a:t>
            </a:r>
            <a:r>
              <a:rPr lang="nl-NL" b="1">
                <a:solidFill>
                  <a:schemeClr val="bg2"/>
                </a:solidFill>
              </a:rPr>
              <a:t> huis-aan-huis</a:t>
            </a:r>
          </a:p>
          <a:p>
            <a:r>
              <a:rPr lang="nl-NL"/>
              <a:t>Bij deze maatregel gaat een adviseur huis-aan-huis. De adviseur maakt een scan van de woning en adviseert welke maatregelen het meest effectief zijn. Vervolgens helpt de adviseur met het opvragen van offertes en het beoordelen hiervan. De adviseur helpt ook met begeleiding in de uitvoering, en kan samen met de eigenaar de ISDE-subsidie aanvragen.</a:t>
            </a:r>
          </a:p>
          <a:p>
            <a:r>
              <a:rPr lang="nl-NL"/>
              <a:t>Deze maatregel kan worden gecombineerd met een collectieve inkoopactie en een gemeentelijke subsidie.</a:t>
            </a:r>
          </a:p>
          <a:p>
            <a:r>
              <a:rPr lang="nl-NL"/>
              <a:t>Kosten zijn circa € 550 per adres</a:t>
            </a:r>
          </a:p>
          <a:p>
            <a:r>
              <a:rPr lang="nl-NL"/>
              <a:t>Uitvoeringspartijen: Klimaatroute</a:t>
            </a:r>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pPr marL="114300" indent="0">
              <a:buNone/>
            </a:pPr>
            <a:r>
              <a:rPr lang="nl-NL" b="1">
                <a:solidFill>
                  <a:schemeClr val="bg2"/>
                </a:solidFill>
              </a:rPr>
              <a:t>Inkoopactie waarbij de gemeente de kosten dekt</a:t>
            </a:r>
          </a:p>
          <a:p>
            <a:r>
              <a:rPr lang="nl-NL">
                <a:solidFill>
                  <a:schemeClr val="tx1"/>
                </a:solidFill>
              </a:rPr>
              <a:t>De gemeente kan ook een inkoopactie organiseren waarbij de gemeente de kosten tot een maximumbedrag vergoed. </a:t>
            </a:r>
          </a:p>
          <a:p>
            <a:r>
              <a:rPr lang="nl-NL">
                <a:solidFill>
                  <a:schemeClr val="tx1"/>
                </a:solidFill>
              </a:rPr>
              <a:t>Dit kan in samenwerking met een energieloket, of door zelf afspraken te maken met aannemers.</a:t>
            </a:r>
          </a:p>
          <a:p>
            <a:r>
              <a:rPr lang="nl-NL">
                <a:solidFill>
                  <a:schemeClr val="tx1"/>
                </a:solidFill>
              </a:rPr>
              <a:t>De installateur komt aan huis, bekijkt met de eigenaar welke maatregelen gewenst en effectief zijn, en brengt een offerte uit. Het bedrag dat de gemeente vergoed zit hier al in verrekend. De bewoner kan daarnaast nog een eigen bijdrage leveren.</a:t>
            </a:r>
          </a:p>
          <a:p>
            <a:r>
              <a:rPr lang="nl-NL">
                <a:solidFill>
                  <a:schemeClr val="tx1"/>
                </a:solidFill>
              </a:rPr>
              <a:t>Uitvoeringspartijen: Regionaal Energieloket, Duurzaam Bouwloket</a:t>
            </a:r>
          </a:p>
          <a:p>
            <a:pPr marL="114300" indent="0">
              <a:buNone/>
            </a:pPr>
            <a:endParaRPr lang="nl-NL">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6</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4C, D Specifieke doelgroepen: huiseigenaren met (risico op) energiearmoede</a:t>
            </a:r>
          </a:p>
        </p:txBody>
      </p:sp>
    </p:spTree>
    <p:extLst>
      <p:ext uri="{BB962C8B-B14F-4D97-AF65-F5344CB8AC3E}">
        <p14:creationId xmlns:p14="http://schemas.microsoft.com/office/powerpoint/2010/main" val="145294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365686"/>
            <a:ext cx="5640977" cy="5152479"/>
          </a:xfrm>
        </p:spPr>
        <p:txBody>
          <a:bodyPr/>
          <a:lstStyle/>
          <a:p>
            <a:pPr marL="114300" indent="0">
              <a:buNone/>
            </a:pPr>
            <a:r>
              <a:rPr lang="nl-NL" sz="1800" b="1">
                <a:solidFill>
                  <a:schemeClr val="bg2"/>
                </a:solidFill>
              </a:rPr>
              <a:t>Beschrijving</a:t>
            </a:r>
          </a:p>
          <a:p>
            <a:pPr marL="114300" indent="0">
              <a:buNone/>
            </a:pPr>
            <a:r>
              <a:rPr lang="nl-NL" sz="1800">
                <a:solidFill>
                  <a:schemeClr val="tx1"/>
                </a:solidFill>
              </a:rPr>
              <a:t>Landelijk gezien loopt de voorraad particulier verhuurde woningen achter qua verduurzaming. Er is regelgeving in de maak waarmee woningen met een slecht energielabel niet meer mogen worden verhuurd.</a:t>
            </a:r>
          </a:p>
          <a:p>
            <a:pPr marL="114300" indent="0">
              <a:buNone/>
            </a:pPr>
            <a:r>
              <a:rPr kumimoji="0" lang="nl-NL" sz="1800" b="0" i="0" u="none" strike="noStrike" kern="1200" cap="none" spc="0" normalizeH="0" baseline="0" noProof="0">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Onderzoek naar het profiel van de doelgroep laat zien dat een groot deel bestaat uit op zich goed willende MKB-</a:t>
            </a:r>
            <a:r>
              <a:rPr kumimoji="0" lang="nl-NL" sz="1800" b="0" i="0" u="none" strike="noStrike" kern="1200" cap="none" spc="0" normalizeH="0" baseline="0" noProof="0" err="1">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ers</a:t>
            </a:r>
            <a:r>
              <a:rPr kumimoji="0" lang="nl-NL" sz="1800" b="0" i="0" u="none" strike="noStrike" kern="1200" cap="none" spc="0" normalizeH="0" baseline="0" noProof="0">
                <a:ln>
                  <a:noFill/>
                </a:ln>
                <a:solidFill>
                  <a:schemeClr val="tx1"/>
                </a:solidFill>
                <a:effectLst/>
                <a:uLnTx/>
                <a:uFillTx/>
                <a:latin typeface="Palatino Linotype" panose="02040502050505030304" pitchFamily="18" charset="0"/>
                <a:ea typeface="Roboto" panose="02000000000000000000" pitchFamily="2" charset="0"/>
                <a:cs typeface="Roboto" panose="02000000000000000000" pitchFamily="2" charset="0"/>
              </a:rPr>
              <a:t>, die 1 of 2 panden  als pensioenvoorziening kopen. Het beheer wordt vaak uitbesteed aan makelaars of beheerkantoren.</a:t>
            </a:r>
          </a:p>
          <a:p>
            <a:pPr marL="114300" indent="0">
              <a:buNone/>
            </a:pPr>
            <a:endParaRPr lang="nl-NL" sz="1800"/>
          </a:p>
          <a:p>
            <a:pPr marL="114300" indent="0">
              <a:buNone/>
            </a:pPr>
            <a:r>
              <a:rPr lang="nl-NL" sz="1800" b="1">
                <a:solidFill>
                  <a:schemeClr val="bg2"/>
                </a:solidFill>
              </a:rPr>
              <a:t>Aanpak</a:t>
            </a:r>
          </a:p>
          <a:p>
            <a:r>
              <a:rPr lang="nl-NL" sz="1800"/>
              <a:t>Eerste aandachtspunt is het </a:t>
            </a:r>
            <a:r>
              <a:rPr lang="nl-NL" sz="1800" u="sng"/>
              <a:t>in kaart brengen </a:t>
            </a:r>
            <a:r>
              <a:rPr lang="nl-NL" sz="1800"/>
              <a:t>van de doelgroep. Dit kan met behulp van het Kadaster. </a:t>
            </a:r>
          </a:p>
          <a:p>
            <a:r>
              <a:rPr lang="nl-NL" sz="1800"/>
              <a:t>De gemeente kan de eigenaren </a:t>
            </a:r>
            <a:r>
              <a:rPr lang="nl-NL" sz="1800" u="sng"/>
              <a:t>aanschrijven</a:t>
            </a:r>
            <a:r>
              <a:rPr lang="nl-NL" sz="1800"/>
              <a:t> om ze uit te nodigen voor een informatieavond/</a:t>
            </a:r>
            <a:r>
              <a:rPr lang="nl-NL" sz="1800" err="1"/>
              <a:t>webinar</a:t>
            </a:r>
            <a:r>
              <a:rPr lang="nl-NL" sz="1800"/>
              <a:t>. </a:t>
            </a:r>
          </a:p>
          <a:p>
            <a:pPr marL="114300" indent="0">
              <a:buNone/>
            </a:pPr>
            <a:endParaRPr lang="nl-NL" sz="1800"/>
          </a:p>
          <a:p>
            <a:pPr marL="114300" indent="0">
              <a:buNone/>
            </a:pPr>
            <a:endParaRPr lang="nl-NL" sz="1800"/>
          </a:p>
          <a:p>
            <a:pPr marL="114300" indent="0">
              <a:buNone/>
            </a:pPr>
            <a:endParaRPr lang="nl-NL" sz="1800"/>
          </a:p>
          <a:p>
            <a:pPr marL="114300" indent="0">
              <a:buNone/>
            </a:pPr>
            <a:endParaRPr lang="nl-NL" sz="1800"/>
          </a:p>
          <a:p>
            <a:pPr marL="114300" indent="0">
              <a:buNone/>
            </a:pPr>
            <a:endParaRPr lang="nl-NL" sz="1800"/>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365686"/>
            <a:ext cx="5640977" cy="5743993"/>
          </a:xfrm>
        </p:spPr>
        <p:txBody>
          <a:bodyPr/>
          <a:lstStyle/>
          <a:p>
            <a:r>
              <a:rPr lang="nl-NL" sz="1800"/>
              <a:t>Bij deze groep past daarnaast het bieden van goede schriftelijke informatie (digitaal of op papier). </a:t>
            </a:r>
          </a:p>
          <a:p>
            <a:r>
              <a:rPr lang="nl-NL" sz="1800">
                <a:solidFill>
                  <a:schemeClr val="tx1"/>
                </a:solidFill>
              </a:rPr>
              <a:t>Belangrijk is om de eigenaren te wijzen op naderende regelgeving (landelijk verhuurverbod EFG-labels in 2030), en op landelijke mogelijkheden voor leningen en subsidies (SVOH, ISDE, SAH).</a:t>
            </a:r>
          </a:p>
          <a:p>
            <a:r>
              <a:rPr lang="nl-NL" sz="1800">
                <a:solidFill>
                  <a:schemeClr val="tx1"/>
                </a:solidFill>
              </a:rPr>
              <a:t>Een alternatieve route is het </a:t>
            </a:r>
            <a:r>
              <a:rPr lang="nl-NL" sz="1800" u="sng">
                <a:solidFill>
                  <a:schemeClr val="tx1"/>
                </a:solidFill>
              </a:rPr>
              <a:t>aanschrijven van huurders</a:t>
            </a:r>
            <a:r>
              <a:rPr lang="nl-NL" sz="1800">
                <a:solidFill>
                  <a:schemeClr val="tx1"/>
                </a:solidFill>
              </a:rPr>
              <a:t>, en hen aansporen hun huiseigenaar aan te spreken. Een huurloket kan hierbij behulpzaam zijn. Hiermee kunnen koppelkansen worden gezocht, zoals tegen te hoge huren en achterstallig onderhoud.</a:t>
            </a:r>
          </a:p>
          <a:p>
            <a:r>
              <a:rPr lang="nl-NL" sz="1800">
                <a:solidFill>
                  <a:schemeClr val="tx1"/>
                </a:solidFill>
              </a:rPr>
              <a:t>Let op: particulier verhuurde woningen die onderdeel zijn van een </a:t>
            </a:r>
            <a:r>
              <a:rPr lang="nl-NL" sz="1800" u="sng">
                <a:solidFill>
                  <a:schemeClr val="tx1"/>
                </a:solidFill>
              </a:rPr>
              <a:t>gemengde VvE</a:t>
            </a:r>
            <a:r>
              <a:rPr lang="nl-NL" sz="1800">
                <a:solidFill>
                  <a:schemeClr val="tx1"/>
                </a:solidFill>
              </a:rPr>
              <a:t> kunnen meedoen met maatregelen die de gemeente voor VvE’s aanbiedt. </a:t>
            </a:r>
          </a:p>
          <a:p>
            <a:endParaRPr lang="nl-NL" sz="1800">
              <a:solidFill>
                <a:schemeClr val="tx1"/>
              </a:solidFill>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7</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bg2"/>
                </a:solidFill>
              </a:rPr>
              <a:t>4E Aanpak particuliere verhuurders</a:t>
            </a:r>
          </a:p>
        </p:txBody>
      </p:sp>
    </p:spTree>
    <p:extLst>
      <p:ext uri="{BB962C8B-B14F-4D97-AF65-F5344CB8AC3E}">
        <p14:creationId xmlns:p14="http://schemas.microsoft.com/office/powerpoint/2010/main" val="1618044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1474" y="1331912"/>
            <a:ext cx="5640977" cy="5152479"/>
          </a:xfrm>
        </p:spPr>
        <p:txBody>
          <a:bodyPr/>
          <a:lstStyle/>
          <a:p>
            <a:pPr marL="114300" indent="0">
              <a:buNone/>
            </a:pPr>
            <a:r>
              <a:rPr lang="nl-NL" b="1">
                <a:solidFill>
                  <a:schemeClr val="accent6"/>
                </a:solidFill>
                <a:latin typeface="Palatino Linotype" panose="02040502050505030304" pitchFamily="18" charset="0"/>
              </a:rPr>
              <a:t>Smart </a:t>
            </a:r>
            <a:r>
              <a:rPr lang="nl-NL" b="1" err="1">
                <a:solidFill>
                  <a:schemeClr val="accent6"/>
                </a:solidFill>
                <a:latin typeface="Palatino Linotype" panose="02040502050505030304" pitchFamily="18" charset="0"/>
              </a:rPr>
              <a:t>Twin</a:t>
            </a:r>
            <a:endParaRPr lang="nl-NL" b="1">
              <a:solidFill>
                <a:schemeClr val="accent6"/>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Met Smart </a:t>
            </a:r>
            <a:r>
              <a:rPr lang="nl-NL" err="1">
                <a:solidFill>
                  <a:schemeClr val="tx1"/>
                </a:solidFill>
                <a:latin typeface="Palatino Linotype" panose="02040502050505030304" pitchFamily="18" charset="0"/>
              </a:rPr>
              <a:t>Twin</a:t>
            </a:r>
            <a:r>
              <a:rPr lang="nl-NL">
                <a:solidFill>
                  <a:schemeClr val="tx1"/>
                </a:solidFill>
                <a:latin typeface="Palatino Linotype" panose="02040502050505030304" pitchFamily="18" charset="0"/>
              </a:rPr>
              <a:t> worden woningen gedigitaliseerd en kunnen bewoners zelf alle maatregelen (los en in pakketten) 'uitproberen' voor hun woning. Met een 3D model en de achterliggende NTA8800 rekenmodule worden energieberekeningen direct voorgeschoteld en kunnen bewoners goed inzicht vergaren op hun persoonlijke handelingsperspectief. </a:t>
            </a:r>
          </a:p>
          <a:p>
            <a:pPr marL="114300" indent="0">
              <a:buNone/>
            </a:pPr>
            <a:r>
              <a:rPr lang="nl-NL">
                <a:solidFill>
                  <a:schemeClr val="tx1"/>
                </a:solidFill>
                <a:latin typeface="Palatino Linotype" panose="02040502050505030304" pitchFamily="18" charset="0"/>
              </a:rPr>
              <a:t>Gemeenten kunnen hiervoor extra dienstverlening aankopen, zoals op maat gemaakte folders en hulp bij het maken het 3D model.</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Door: Verbeter je Huis, Regionaal Energieloket </a:t>
            </a:r>
            <a:r>
              <a:rPr lang="nl-NL" err="1">
                <a:solidFill>
                  <a:schemeClr val="tx1"/>
                </a:solidFill>
                <a:latin typeface="Palatino Linotype" panose="02040502050505030304" pitchFamily="18" charset="0"/>
              </a:rPr>
              <a:t>ism</a:t>
            </a:r>
            <a:r>
              <a:rPr lang="nl-NL">
                <a:solidFill>
                  <a:schemeClr val="tx1"/>
                </a:solidFill>
                <a:latin typeface="Palatino Linotype" panose="02040502050505030304" pitchFamily="18" charset="0"/>
              </a:rPr>
              <a:t> Milieu Centraal</a:t>
            </a: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096000" y="1331912"/>
            <a:ext cx="5640977" cy="5743993"/>
          </a:xfrm>
        </p:spPr>
        <p:txBody>
          <a:bodyPr/>
          <a:lstStyle/>
          <a:p>
            <a:pPr marL="114300" indent="0">
              <a:buNone/>
            </a:pPr>
            <a:r>
              <a:rPr lang="nl-NL" b="1">
                <a:solidFill>
                  <a:schemeClr val="accent6"/>
                </a:solidFill>
              </a:rPr>
              <a:t>Bewonersapp (zoals Pingo)</a:t>
            </a:r>
          </a:p>
          <a:p>
            <a:pPr marL="114300" indent="0">
              <a:buNone/>
            </a:pPr>
            <a:r>
              <a:rPr lang="nl-NL">
                <a:solidFill>
                  <a:schemeClr val="tx1"/>
                </a:solidFill>
              </a:rPr>
              <a:t>Bij klassieke </a:t>
            </a:r>
            <a:r>
              <a:rPr lang="nl-NL" err="1">
                <a:solidFill>
                  <a:schemeClr val="tx1"/>
                </a:solidFill>
              </a:rPr>
              <a:t>energiecoaching</a:t>
            </a:r>
            <a:r>
              <a:rPr lang="nl-NL">
                <a:solidFill>
                  <a:schemeClr val="tx1"/>
                </a:solidFill>
              </a:rPr>
              <a:t> worden bewoners vaak overweldigd door de grote hoeveelheid informatie. Onderzoek toont aan dat hoe dikker het adviesrapport, hoe minder men tot actie overgaat. Het in eigen tempo afzonderlijke adviezen krijgen kan hiervoor een oplossing zijn.  Een vorm waarmee dit kan is de app Pingo.</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Bij deze app kunnen adviezen worden verkregen per woning in de ruimte, zoals de keuken, woonkamer of badkamer. Bewoners kunnen maatregelen en ruimtes ‘afvinken’, en dat geeft een goed gevoel.</a:t>
            </a:r>
          </a:p>
          <a:p>
            <a:pPr marL="114300" indent="0">
              <a:buNone/>
            </a:pPr>
            <a:endParaRPr lang="nl-NL">
              <a:solidFill>
                <a:schemeClr val="tx1"/>
              </a:solidFill>
              <a:latin typeface="Palatino Linotype" panose="02040502050505030304" pitchFamily="18" charset="0"/>
            </a:endParaRPr>
          </a:p>
          <a:p>
            <a:pPr marL="114300" indent="0">
              <a:buNone/>
            </a:pPr>
            <a:r>
              <a:rPr lang="nl-NL" sz="1800" i="1">
                <a:solidFill>
                  <a:schemeClr val="tx1"/>
                </a:solidFill>
                <a:latin typeface="Palatino Linotype" panose="02040502050505030304" pitchFamily="18" charset="0"/>
              </a:rPr>
              <a:t>Let op: Pingo adviseert vooral over kleine maatregelen die niet bijdragen aan de doelstellingen van het NIP.</a:t>
            </a:r>
          </a:p>
          <a:p>
            <a:pPr marL="114300" indent="0">
              <a:buNone/>
            </a:pPr>
            <a:endParaRPr lang="nl-NL">
              <a:solidFill>
                <a:schemeClr val="tx1"/>
              </a:solidFill>
              <a:latin typeface="Palatino Linotype" panose="02040502050505030304" pitchFamily="18" charset="0"/>
            </a:endParaRP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8</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accent6"/>
                </a:solidFill>
              </a:rPr>
              <a:t>5A, B Digitaal</a:t>
            </a:r>
          </a:p>
        </p:txBody>
      </p:sp>
    </p:spTree>
    <p:extLst>
      <p:ext uri="{BB962C8B-B14F-4D97-AF65-F5344CB8AC3E}">
        <p14:creationId xmlns:p14="http://schemas.microsoft.com/office/powerpoint/2010/main" val="3539243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CB8B3D8B-F036-6748-3DA4-6BE43AA9F29B}"/>
              </a:ext>
            </a:extLst>
          </p:cNvPr>
          <p:cNvSpPr>
            <a:spLocks noGrp="1"/>
          </p:cNvSpPr>
          <p:nvPr>
            <p:ph type="body" idx="1"/>
          </p:nvPr>
        </p:nvSpPr>
        <p:spPr>
          <a:xfrm>
            <a:off x="378824" y="1595292"/>
            <a:ext cx="5640977" cy="5152479"/>
          </a:xfrm>
        </p:spPr>
        <p:txBody>
          <a:bodyPr/>
          <a:lstStyle/>
          <a:p>
            <a:pPr marL="114300" indent="0">
              <a:buNone/>
            </a:pPr>
            <a:r>
              <a:rPr lang="nl-NL">
                <a:solidFill>
                  <a:schemeClr val="tx1"/>
                </a:solidFill>
                <a:latin typeface="Palatino Linotype" panose="02040502050505030304" pitchFamily="18" charset="0"/>
              </a:rPr>
              <a:t>Omdat de WOZ-waarde een van de voorwaarden is van het NIP, is het een mogelijkheid als gemeente om een WOZ-afhankelijke isolatiesubsidie in te stellen. Daarnaast is de WOZ-waarde een redelijke benadering van inkomen, en is deze makkelijk op te vragen voor zowel bewoners als de gemeente, en daarmee eenvoudig te toetsen.</a:t>
            </a:r>
          </a:p>
          <a:p>
            <a:pPr marL="114300" indent="0">
              <a:buNone/>
            </a:pPr>
            <a:endParaRPr lang="nl-NL">
              <a:solidFill>
                <a:schemeClr val="tx1"/>
              </a:solidFill>
              <a:latin typeface="Palatino Linotype" panose="02040502050505030304" pitchFamily="18" charset="0"/>
            </a:endParaRPr>
          </a:p>
          <a:p>
            <a:pPr marL="114300" indent="0">
              <a:buNone/>
            </a:pPr>
            <a:r>
              <a:rPr lang="nl-NL">
                <a:solidFill>
                  <a:schemeClr val="tx1"/>
                </a:solidFill>
                <a:latin typeface="Palatino Linotype" panose="02040502050505030304" pitchFamily="18" charset="0"/>
              </a:rPr>
              <a:t>Een WOZ-afhankelijke subsidie kan bijvoorbeeld als volgt:</a:t>
            </a:r>
          </a:p>
          <a:p>
            <a:r>
              <a:rPr lang="nl-NL">
                <a:solidFill>
                  <a:schemeClr val="tx1"/>
                </a:solidFill>
                <a:latin typeface="Palatino Linotype" panose="02040502050505030304" pitchFamily="18" charset="0"/>
              </a:rPr>
              <a:t>Woningen met een WOZ-waarde tot en met   € 250.000 krijgen € 1.500 per maatregel</a:t>
            </a:r>
          </a:p>
          <a:p>
            <a:r>
              <a:rPr lang="nl-NL">
                <a:solidFill>
                  <a:schemeClr val="tx1"/>
                </a:solidFill>
                <a:latin typeface="Palatino Linotype" panose="02040502050505030304" pitchFamily="18" charset="0"/>
              </a:rPr>
              <a:t>Woningen met een WOZ-waarde van              € 250.001 tot en met € 350.000 krijgen € 1.000 per maatregel</a:t>
            </a:r>
          </a:p>
          <a:p>
            <a:pPr marL="114300" indent="0">
              <a:buNone/>
            </a:pPr>
            <a:endParaRPr lang="nl-NL">
              <a:latin typeface="Palatino Linotype" panose="02040502050505030304" pitchFamily="18" charset="0"/>
            </a:endParaRPr>
          </a:p>
          <a:p>
            <a:pPr marL="114300" indent="0">
              <a:buNone/>
            </a:pPr>
            <a:endParaRPr lang="nl-NL">
              <a:latin typeface="Palatino Linotype" panose="02040502050505030304" pitchFamily="18" charset="0"/>
            </a:endParaRPr>
          </a:p>
          <a:p>
            <a:pPr marL="114300" indent="0">
              <a:buNone/>
            </a:pPr>
            <a:endParaRPr lang="nl-NL"/>
          </a:p>
          <a:p>
            <a:pPr marL="114300" indent="0">
              <a:buNone/>
            </a:pPr>
            <a:endParaRPr lang="nl-NL"/>
          </a:p>
        </p:txBody>
      </p:sp>
      <p:sp>
        <p:nvSpPr>
          <p:cNvPr id="3" name="Tijdelijke aanduiding voor tekst 2">
            <a:extLst>
              <a:ext uri="{FF2B5EF4-FFF2-40B4-BE49-F238E27FC236}">
                <a16:creationId xmlns:a16="http://schemas.microsoft.com/office/drawing/2014/main" id="{789DA4B7-E9EB-C1A0-1329-E1B48A08993E}"/>
              </a:ext>
            </a:extLst>
          </p:cNvPr>
          <p:cNvSpPr>
            <a:spLocks noGrp="1"/>
          </p:cNvSpPr>
          <p:nvPr>
            <p:ph type="body" idx="2"/>
          </p:nvPr>
        </p:nvSpPr>
        <p:spPr>
          <a:xfrm>
            <a:off x="6179549" y="1567299"/>
            <a:ext cx="5640977" cy="5743993"/>
          </a:xfrm>
        </p:spPr>
        <p:txBody>
          <a:bodyPr/>
          <a:lstStyle/>
          <a:p>
            <a:r>
              <a:rPr lang="nl-NL">
                <a:solidFill>
                  <a:schemeClr val="tx1"/>
                </a:solidFill>
                <a:latin typeface="Palatino Linotype" panose="02040502050505030304" pitchFamily="18" charset="0"/>
              </a:rPr>
              <a:t>Woningen met een waarde boven de € 350.001 krijgen € 500 per maatregel.</a:t>
            </a:r>
          </a:p>
          <a:p>
            <a:endParaRPr lang="nl-NL">
              <a:solidFill>
                <a:schemeClr val="tx1"/>
              </a:solidFill>
              <a:latin typeface="Palatino Linotype" panose="02040502050505030304" pitchFamily="18" charset="0"/>
            </a:endParaRPr>
          </a:p>
          <a:p>
            <a:pPr marL="114300" indent="0">
              <a:buNone/>
            </a:pPr>
            <a:r>
              <a:rPr lang="nl-NL" b="1">
                <a:solidFill>
                  <a:schemeClr val="tx2">
                    <a:lumMod val="75000"/>
                  </a:schemeClr>
                </a:solidFill>
                <a:latin typeface="Palatino Linotype" panose="02040502050505030304" pitchFamily="18" charset="0"/>
              </a:rPr>
              <a:t>Extra mogelijkheden</a:t>
            </a:r>
          </a:p>
          <a:p>
            <a:r>
              <a:rPr lang="nl-NL">
                <a:solidFill>
                  <a:schemeClr val="tx1"/>
                </a:solidFill>
                <a:latin typeface="Palatino Linotype" panose="02040502050505030304" pitchFamily="18" charset="0"/>
              </a:rPr>
              <a:t>Het is mogelijk om schotten te plaatsen tussen de verschillende doelgroepen om zo te zorgen dat niet het grootste deel van het budget naar hoge WOZ-waardes gaat</a:t>
            </a:r>
          </a:p>
          <a:p>
            <a:r>
              <a:rPr lang="nl-NL">
                <a:solidFill>
                  <a:schemeClr val="tx1"/>
                </a:solidFill>
                <a:latin typeface="Palatino Linotype" panose="02040502050505030304" pitchFamily="18" charset="0"/>
              </a:rPr>
              <a:t>De gemeente kan er ook voor kiezen om de subsidie aan installateurs te betalen, in combinatie met een collectieve inkoopactie. Dit kan bijvoorbeeld door middel van een derdengeldenrekening-constructie. Hiermee verliezen bewoners wel keuzevrijheid om zelf een installateur te kiezen.</a:t>
            </a:r>
          </a:p>
        </p:txBody>
      </p:sp>
      <p:sp>
        <p:nvSpPr>
          <p:cNvPr id="4" name="Tijdelijke aanduiding voor dianummer 3">
            <a:extLst>
              <a:ext uri="{FF2B5EF4-FFF2-40B4-BE49-F238E27FC236}">
                <a16:creationId xmlns:a16="http://schemas.microsoft.com/office/drawing/2014/main" id="{105B0F7D-C759-0068-D696-ACF960C6C9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nl-NL" smtClean="0"/>
              <a:t>9</a:t>
            </a:fld>
            <a:endParaRPr lang="nl-NL"/>
          </a:p>
        </p:txBody>
      </p:sp>
      <p:sp>
        <p:nvSpPr>
          <p:cNvPr id="5" name="Titel 4">
            <a:extLst>
              <a:ext uri="{FF2B5EF4-FFF2-40B4-BE49-F238E27FC236}">
                <a16:creationId xmlns:a16="http://schemas.microsoft.com/office/drawing/2014/main" id="{DBB960AD-E1D1-7115-4D52-A47B8B7031AB}"/>
              </a:ext>
            </a:extLst>
          </p:cNvPr>
          <p:cNvSpPr>
            <a:spLocks noGrp="1"/>
          </p:cNvSpPr>
          <p:nvPr>
            <p:ph type="title"/>
          </p:nvPr>
        </p:nvSpPr>
        <p:spPr>
          <a:xfrm>
            <a:off x="378824" y="373609"/>
            <a:ext cx="11441702" cy="621002"/>
          </a:xfrm>
        </p:spPr>
        <p:txBody>
          <a:bodyPr/>
          <a:lstStyle/>
          <a:p>
            <a:r>
              <a:rPr lang="nl-NL">
                <a:solidFill>
                  <a:schemeClr val="tx2">
                    <a:lumMod val="75000"/>
                  </a:schemeClr>
                </a:solidFill>
              </a:rPr>
              <a:t>6A WOZ-afhankelijke isolatiesubsidie</a:t>
            </a:r>
          </a:p>
        </p:txBody>
      </p:sp>
    </p:spTree>
    <p:extLst>
      <p:ext uri="{BB962C8B-B14F-4D97-AF65-F5344CB8AC3E}">
        <p14:creationId xmlns:p14="http://schemas.microsoft.com/office/powerpoint/2010/main" val="1855332596"/>
      </p:ext>
    </p:extLst>
  </p:cSld>
  <p:clrMapOvr>
    <a:masterClrMapping/>
  </p:clrMapOvr>
</p:sld>
</file>

<file path=ppt/theme/theme1.xml><?xml version="1.0" encoding="utf-8"?>
<a:theme xmlns:a="http://schemas.openxmlformats.org/drawingml/2006/main" name="Over Morgen">
  <a:themeElements>
    <a:clrScheme name="Overmorgen">
      <a:dk1>
        <a:srgbClr val="212721"/>
      </a:dk1>
      <a:lt1>
        <a:srgbClr val="FFFFFF"/>
      </a:lt1>
      <a:dk2>
        <a:srgbClr val="00617F"/>
      </a:dk2>
      <a:lt2>
        <a:srgbClr val="D9D9D6"/>
      </a:lt2>
      <a:accent1>
        <a:srgbClr val="E07E3C"/>
      </a:accent1>
      <a:accent2>
        <a:srgbClr val="EED484"/>
      </a:accent2>
      <a:accent3>
        <a:srgbClr val="00C7B1"/>
      </a:accent3>
      <a:accent4>
        <a:srgbClr val="00AD6F"/>
      </a:accent4>
      <a:accent5>
        <a:srgbClr val="B8C9E1"/>
      </a:accent5>
      <a:accent6>
        <a:srgbClr val="683431"/>
      </a:accent6>
      <a:hlink>
        <a:srgbClr val="212721"/>
      </a:hlink>
      <a:folHlink>
        <a:srgbClr val="2127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4B2BD379BB8D42AAEE8315497262EA" ma:contentTypeVersion="14" ma:contentTypeDescription="Een nieuw document maken." ma:contentTypeScope="" ma:versionID="603e83307c4354ec42b0877ee5f1b91f">
  <xsd:schema xmlns:xsd="http://www.w3.org/2001/XMLSchema" xmlns:xs="http://www.w3.org/2001/XMLSchema" xmlns:p="http://schemas.microsoft.com/office/2006/metadata/properties" xmlns:ns2="ca792d02-e013-4e66-ad9c-59651f50e07b" xmlns:ns3="23091b63-5f46-43a3-a580-cc59cb5d488e" targetNamespace="http://schemas.microsoft.com/office/2006/metadata/properties" ma:root="true" ma:fieldsID="f59eb89058b8bae1c5e7541654266ae5" ns2:_="" ns3:_="">
    <xsd:import namespace="ca792d02-e013-4e66-ad9c-59651f50e07b"/>
    <xsd:import namespace="23091b63-5f46-43a3-a580-cc59cb5d488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792d02-e013-4e66-ad9c-59651f50e0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f35aeea7-e848-442f-a6c3-04e7a31ee3df"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091b63-5f46-43a3-a580-cc59cb5d488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c2ca64-d0ca-43fd-839f-6b93e0c121ab}" ma:internalName="TaxCatchAll" ma:showField="CatchAllData" ma:web="23091b63-5f46-43a3-a580-cc59cb5d488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3091b63-5f46-43a3-a580-cc59cb5d488e" xsi:nil="true"/>
    <lcf76f155ced4ddcb4097134ff3c332f xmlns="ca792d02-e013-4e66-ad9c-59651f50e07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A47DE76-D112-4AB9-BA4C-E357DDE42DA7}"/>
</file>

<file path=customXml/itemProps2.xml><?xml version="1.0" encoding="utf-8"?>
<ds:datastoreItem xmlns:ds="http://schemas.openxmlformats.org/officeDocument/2006/customXml" ds:itemID="{B2263FD1-FFD6-4674-8D39-811764F53157}">
  <ds:schemaRefs>
    <ds:schemaRef ds:uri="http://schemas.microsoft.com/sharepoint/v3/contenttype/forms"/>
  </ds:schemaRefs>
</ds:datastoreItem>
</file>

<file path=customXml/itemProps3.xml><?xml version="1.0" encoding="utf-8"?>
<ds:datastoreItem xmlns:ds="http://schemas.openxmlformats.org/officeDocument/2006/customXml" ds:itemID="{2372DD94-BF3C-4B21-8172-4704A48A4092}">
  <ds:schemaRefs>
    <ds:schemaRef ds:uri="23091b63-5f46-43a3-a580-cc59cb5d488e"/>
    <ds:schemaRef ds:uri="369aa8ac-9daf-4f8c-97dc-171f69fe374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2</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Over Morgen</vt:lpstr>
      <vt:lpstr>Menukaart activiteiten energiebesparing</vt:lpstr>
      <vt:lpstr>1. Energieloket (1A, B, C)</vt:lpstr>
      <vt:lpstr>2. Inkoopacties (2A, B, C)</vt:lpstr>
      <vt:lpstr>3. Communicatie en campagne (3A, B, C, D)</vt:lpstr>
      <vt:lpstr>4A, B Specifieke doelgroepen: VvE’s en monumenten</vt:lpstr>
      <vt:lpstr>4C, D Specifieke doelgroepen: huiseigenaren met (risico op) energiearmoede</vt:lpstr>
      <vt:lpstr>4E Aanpak particuliere verhuurders</vt:lpstr>
      <vt:lpstr>5A, B Digitaal</vt:lpstr>
      <vt:lpstr>6A WOZ-afhankelijke isolatiesubsidie</vt:lpstr>
      <vt:lpstr>6B Energiebespaarlening en gemeentelijke duurzaamheidslening</vt:lpstr>
      <vt:lpstr>6C, D Subsidie voor VvE’s en Doe Het Zelf-isolatie</vt:lpstr>
      <vt:lpstr>7 Overig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Menukaart activiteiten energiebesparing</dc:title>
  <dc:creator>Gunnink, Sophie</dc:creator>
  <cp:revision>2</cp:revision>
  <dcterms:created xsi:type="dcterms:W3CDTF">2023-05-08T08:48:59Z</dcterms:created>
  <dcterms:modified xsi:type="dcterms:W3CDTF">2023-09-20T12:11:55Z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0x010100DF0726470F814849AAB100427ABE6C7B</vt:lpwstr>
  </property>
  <property fmtid="{D5CDD505-2E9C-101B-9397-08002B2CF9AE}" pid="3" name="MediaServiceImageTags">
    <vt:lpwstr/>
  </property>
</Properties>
</file>