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145705950" r:id="rId2"/>
    <p:sldId id="2145705949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7C4E97-B994-4FE9-951E-E07D69A5E813}" v="1" dt="2023-09-12T12:31:31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ster, Max" userId="b122b377-6326-4a1d-beba-29e3407ea3da" providerId="ADAL" clId="{4D7C4E97-B994-4FE9-951E-E07D69A5E813}"/>
    <pc:docChg chg="modSld">
      <pc:chgData name="Koster, Max" userId="b122b377-6326-4a1d-beba-29e3407ea3da" providerId="ADAL" clId="{4D7C4E97-B994-4FE9-951E-E07D69A5E813}" dt="2023-09-12T12:31:31.292" v="1"/>
      <pc:docMkLst>
        <pc:docMk/>
      </pc:docMkLst>
      <pc:sldChg chg="modSp mod">
        <pc:chgData name="Koster, Max" userId="b122b377-6326-4a1d-beba-29e3407ea3da" providerId="ADAL" clId="{4D7C4E97-B994-4FE9-951E-E07D69A5E813}" dt="2023-09-12T12:31:31.292" v="1"/>
        <pc:sldMkLst>
          <pc:docMk/>
          <pc:sldMk cId="2639758048" sldId="2145705949"/>
        </pc:sldMkLst>
        <pc:graphicFrameChg chg="mod modGraphic">
          <ac:chgData name="Koster, Max" userId="b122b377-6326-4a1d-beba-29e3407ea3da" providerId="ADAL" clId="{4D7C4E97-B994-4FE9-951E-E07D69A5E813}" dt="2023-09-12T12:31:31.292" v="1"/>
          <ac:graphicFrameMkLst>
            <pc:docMk/>
            <pc:sldMk cId="2639758048" sldId="2145705949"/>
            <ac:graphicFrameMk id="22" creationId="{3E0852C5-4264-E025-FC9E-3DD1ADFF262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DB24A-A81A-471B-8287-FE73A53E33D2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93450-B34F-49F4-B49B-46F3DD539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712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  <a:p>
            <a:r>
              <a:rPr lang="nl-NL"/>
              <a:t>Marktpartijen</a:t>
            </a:r>
          </a:p>
          <a:p>
            <a:r>
              <a:rPr lang="nl-NL"/>
              <a:t>30 </a:t>
            </a:r>
            <a:r>
              <a:rPr lang="nl-NL" err="1"/>
              <a:t>pnt</a:t>
            </a:r>
            <a:r>
              <a:rPr lang="nl-NL"/>
              <a:t> - Betrouwbare data wat er na indicatief label is gebeurd</a:t>
            </a:r>
          </a:p>
          <a:p>
            <a:r>
              <a:rPr lang="nl-NL"/>
              <a:t>30 </a:t>
            </a:r>
            <a:r>
              <a:rPr lang="nl-NL" err="1"/>
              <a:t>pnt</a:t>
            </a:r>
            <a:r>
              <a:rPr lang="nl-NL"/>
              <a:t> - Contact met bewoners mogelijk maken: coaches, subsidies beschikbaar?</a:t>
            </a:r>
          </a:p>
          <a:p>
            <a:r>
              <a:rPr lang="nl-NL"/>
              <a:t>15 </a:t>
            </a:r>
            <a:r>
              <a:rPr lang="nl-NL" err="1"/>
              <a:t>pnt</a:t>
            </a:r>
            <a:r>
              <a:rPr lang="nl-NL"/>
              <a:t> - Eigen wensen bewoner</a:t>
            </a:r>
          </a:p>
          <a:p>
            <a:r>
              <a:rPr lang="nl-NL"/>
              <a:t>15 </a:t>
            </a:r>
            <a:r>
              <a:rPr lang="nl-NL" err="1"/>
              <a:t>pnt</a:t>
            </a:r>
            <a:r>
              <a:rPr lang="nl-NL"/>
              <a:t> – </a:t>
            </a:r>
            <a:r>
              <a:rPr lang="nl-NL" err="1"/>
              <a:t>SiSa</a:t>
            </a:r>
            <a:r>
              <a:rPr lang="nl-NL"/>
              <a:t>-koppeling</a:t>
            </a:r>
          </a:p>
          <a:p>
            <a:r>
              <a:rPr lang="nl-NL"/>
              <a:t>10 </a:t>
            </a:r>
            <a:r>
              <a:rPr lang="nl-NL" err="1"/>
              <a:t>pnt</a:t>
            </a:r>
            <a:r>
              <a:rPr lang="nl-NL"/>
              <a:t> – eigenaarschap data bij gemeenten</a:t>
            </a:r>
          </a:p>
          <a:p>
            <a:endParaRPr lang="nl-NL"/>
          </a:p>
          <a:p>
            <a:r>
              <a:rPr lang="nl-NL"/>
              <a:t>Wensen:</a:t>
            </a:r>
          </a:p>
          <a:p>
            <a:r>
              <a:rPr lang="nl-NL"/>
              <a:t>Alert-functie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0DA96-F2E9-4AD1-B038-2849A584C99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79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E0DA7-14C3-0E30-DF36-02E008017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E1AD042-F8CE-C3A1-9F7D-4DF04D37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659974-948A-A68B-D418-7CA939863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7EF0-435B-4562-97D3-4A8DC484E9FA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697277-3B69-9529-27CD-2DBA1415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78E1C9-8E43-6CBC-3822-18B212F8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E397-25DC-47A8-94E5-6F04260141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54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C5829-B027-EDFE-B89C-999ECB56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04A536E-76C4-B9AE-521F-33737FACE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6840E3-824F-7B83-1C2C-89B7A74B5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7EF0-435B-4562-97D3-4A8DC484E9FA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5124E6-AB7C-2481-49BF-02CFE343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0A5AFC-A93D-A892-B175-B9B3270E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E397-25DC-47A8-94E5-6F04260141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44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C03476E-63D2-3DC3-8050-D7611735A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722C6FD-477A-E8E0-F530-A0A75428C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04EC08-8F99-8A8A-F46B-BE920127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7EF0-435B-4562-97D3-4A8DC484E9FA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12DDAC-17B7-0622-36A0-38E62AAA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919DA9-70D4-F430-C6B1-52655BBC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E397-25DC-47A8-94E5-6F04260141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978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57530-78E2-2B68-A90A-167419CF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A842CF-DDFD-3FDF-2924-7895993F6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8A61C4-86AB-2913-4B58-37DA47BA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7EF0-435B-4562-97D3-4A8DC484E9FA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D04053-30C1-1B1B-3879-435F0120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9D3FCE-D135-4D24-078C-490C5D48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E397-25DC-47A8-94E5-6F04260141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08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83325-9F14-AE2E-DFC3-9FA5010F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E28AE9-A2D3-5847-06FB-86CD5FE9F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1DDD11-5DF0-728D-47D8-99655348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7EF0-435B-4562-97D3-4A8DC484E9FA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97AC9A-9E9A-3795-6D54-C985BC8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9BEE10-8705-973C-4D12-073ECE95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E397-25DC-47A8-94E5-6F04260141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07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F188A-FD11-0551-8528-E453FF6AF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B64D4E-0BB7-7A40-A4E2-CE83B8977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99744E7-8DA5-02D3-BF50-D0F36DA29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ED4D8A7-41A3-A92E-F3D9-6669F4A9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7EF0-435B-4562-97D3-4A8DC484E9FA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DCEE49-38EA-CB88-72C6-A6CDD865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3CE770-13D7-CF4D-976C-F3FBA5FBB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E397-25DC-47A8-94E5-6F04260141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82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58E72-06E2-B4C0-CAE4-653CE9318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4A4016-57BA-B433-B31A-5C6BA73BC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02EB06-2383-6166-3633-B05DEA59D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64FD0FB-37E2-9BA5-6042-164999747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E1098B-6E84-0B67-311A-63A3F67B6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E90A5AC-7E1C-6215-E322-59223222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7EF0-435B-4562-97D3-4A8DC484E9FA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31E417E-6E0A-3EBB-AEF5-7A88632ED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C38F32A-0241-E979-C243-E1F0D267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E397-25DC-47A8-94E5-6F04260141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54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06F2A-1221-DDA1-AB8A-FE8BC0D9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09675F1-1831-0FD7-0C7D-76DD6320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7EF0-435B-4562-97D3-4A8DC484E9FA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2F7DE7D-EABA-D081-129F-F0FBACE1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25B3DDC-9FD1-4189-C83E-0E3E8A39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E397-25DC-47A8-94E5-6F04260141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38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A2D380D-0CAD-53DE-6F19-E217392E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7EF0-435B-4562-97D3-4A8DC484E9FA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5275D35-E26B-72A8-D794-AB9A7C817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EDD080-5CE6-BF5B-242D-319C6568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E397-25DC-47A8-94E5-6F04260141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188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43C3B-9B1C-2D64-4355-6A907473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D482E9-0A36-C222-B91E-16B56884D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A905A0-3E71-9A3C-4DE3-588BA3994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1E628D-9ED8-743D-D92F-E5CC7088A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7EF0-435B-4562-97D3-4A8DC484E9FA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252813-5EFB-D11D-CB24-D5A12B08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C7138C-E1A9-3D2E-2F75-F8779D28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E397-25DC-47A8-94E5-6F04260141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80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3010D-F6C4-D3D8-2959-E69B9CB83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01FAA1C-EB9F-8198-8F18-1A174B6D6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9C74704-1404-5EFC-B92F-34054DF90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81B2CE-A9C9-60EE-FB61-FE2F0E58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7EF0-435B-4562-97D3-4A8DC484E9FA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E1353C-6515-B588-8B70-44282583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DD9648-6C29-522A-24A3-1E455F6D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0E397-25DC-47A8-94E5-6F04260141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59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F546202-9F26-5075-5559-F6320F64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659143-EA1D-E8BA-8932-AE9024CBE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C0F2DE-23DE-2EF8-66E9-9BCA198AC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A7EF0-435B-4562-97D3-4A8DC484E9FA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EA4A50-CD64-5652-574F-762C71E32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8BAF54-BB7B-905B-9C2F-0937CFC2B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0E397-25DC-47A8-94E5-6F04260141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70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7947C-0C8E-40D4-81FC-19DDC8C95C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A5E1A9-57D3-4227-A629-8F5FC4E91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45AFD6F-CB8B-46F1-A26F-59E4DC7AF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8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D7B50-C4C2-1A5D-1EF5-F6123943C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Invulformulier</a:t>
            </a:r>
          </a:p>
        </p:txBody>
      </p:sp>
      <p:graphicFrame>
        <p:nvGraphicFramePr>
          <p:cNvPr id="22" name="Tabel 22">
            <a:extLst>
              <a:ext uri="{FF2B5EF4-FFF2-40B4-BE49-F238E27FC236}">
                <a16:creationId xmlns:a16="http://schemas.microsoft.com/office/drawing/2014/main" id="{3E0852C5-4264-E025-FC9E-3DD1ADFF2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403244"/>
              </p:ext>
            </p:extLst>
          </p:nvPr>
        </p:nvGraphicFramePr>
        <p:xfrm>
          <a:off x="277402" y="365125"/>
          <a:ext cx="11774184" cy="643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745">
                  <a:extLst>
                    <a:ext uri="{9D8B030D-6E8A-4147-A177-3AD203B41FA5}">
                      <a16:colId xmlns:a16="http://schemas.microsoft.com/office/drawing/2014/main" val="768753573"/>
                    </a:ext>
                  </a:extLst>
                </a:gridCol>
                <a:gridCol w="1531347">
                  <a:extLst>
                    <a:ext uri="{9D8B030D-6E8A-4147-A177-3AD203B41FA5}">
                      <a16:colId xmlns:a16="http://schemas.microsoft.com/office/drawing/2014/main" val="1231797709"/>
                    </a:ext>
                  </a:extLst>
                </a:gridCol>
                <a:gridCol w="4517981">
                  <a:extLst>
                    <a:ext uri="{9D8B030D-6E8A-4147-A177-3AD203B41FA5}">
                      <a16:colId xmlns:a16="http://schemas.microsoft.com/office/drawing/2014/main" val="1949727717"/>
                    </a:ext>
                  </a:extLst>
                </a:gridCol>
                <a:gridCol w="1369111">
                  <a:extLst>
                    <a:ext uri="{9D8B030D-6E8A-4147-A177-3AD203B41FA5}">
                      <a16:colId xmlns:a16="http://schemas.microsoft.com/office/drawing/2014/main" val="1899604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</a:t>
                      </a:r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Nice </a:t>
                      </a:r>
                      <a:r>
                        <a:rPr lang="nl-NL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594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Actuele situatie (woningtype, eigendom, isolatie, opwek, warmtevraag forfaitair, aardgasvrij J/N, asbest J/N) per constructiedeel in beeld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Opweksystemen aanwezig (PV)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793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Eigendom data berust bij gemeente; AVG-</a:t>
                      </a:r>
                      <a:r>
                        <a:rPr lang="nl-NL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proof</a:t>
                      </a:r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Offertes kunnen opvragen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123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Simpel en intuïtief in gebruik (UI)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Subsidietool (incl. foto’s uploaden)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986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Kunnen filteren in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Data-export vanuit filtering naar GIS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315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Bewoner kan zelf aanpassing doen in de tool na verbeteractie (controle?)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Integratie utiliteit (o.a. voor wijkaanpak)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789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Progressie meten / monitoren inclusieve </a:t>
                      </a:r>
                      <a:r>
                        <a:rPr lang="nl-NL" sz="14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SiSa</a:t>
                      </a:r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-export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Adressen bijhouden waar marktpartijen zijn geweest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633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 gemeenten dezelfde tool (à la België)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Huiseigenaren moeten kunnen controleren of invoer klopt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213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Bewoners – niet alleen koplopers – gericht energieadvies kunnen geven o.b.v. de 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Resultaten eerdere collectieve acties + nieuwe acties van energieloketten koppelen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23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Betaalbaarheid – software per woning afrekenen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Filteren op leeftijd energielabel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62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Inzage via PC, smartphone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3D-visualisatie van woning + uitdraai rapport verbetermogelijkheden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0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Koppeling met ISDE: wie heeft al ISDE gekregen / daarvan geïsoleerd?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912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Koppeling met data/input van energiecoaches en bestaande gemeentelijke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113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Mensen gericht kunnen ondersteunen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05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7580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4B2BD379BB8D42AAEE8315497262EA" ma:contentTypeVersion="14" ma:contentTypeDescription="Een nieuw document maken." ma:contentTypeScope="" ma:versionID="603e83307c4354ec42b0877ee5f1b91f">
  <xsd:schema xmlns:xsd="http://www.w3.org/2001/XMLSchema" xmlns:xs="http://www.w3.org/2001/XMLSchema" xmlns:p="http://schemas.microsoft.com/office/2006/metadata/properties" xmlns:ns2="ca792d02-e013-4e66-ad9c-59651f50e07b" xmlns:ns3="23091b63-5f46-43a3-a580-cc59cb5d488e" targetNamespace="http://schemas.microsoft.com/office/2006/metadata/properties" ma:root="true" ma:fieldsID="f59eb89058b8bae1c5e7541654266ae5" ns2:_="" ns3:_="">
    <xsd:import namespace="ca792d02-e013-4e66-ad9c-59651f50e07b"/>
    <xsd:import namespace="23091b63-5f46-43a3-a580-cc59cb5d48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92d02-e013-4e66-ad9c-59651f50e0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f35aeea7-e848-442f-a6c3-04e7a31ee3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91b63-5f46-43a3-a580-cc59cb5d488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5c2ca64-d0ca-43fd-839f-6b93e0c121ab}" ma:internalName="TaxCatchAll" ma:showField="CatchAllData" ma:web="23091b63-5f46-43a3-a580-cc59cb5d48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92d02-e013-4e66-ad9c-59651f50e07b">
      <Terms xmlns="http://schemas.microsoft.com/office/infopath/2007/PartnerControls"/>
    </lcf76f155ced4ddcb4097134ff3c332f>
    <TaxCatchAll xmlns="23091b63-5f46-43a3-a580-cc59cb5d488e" xsi:nil="true"/>
  </documentManagement>
</p:properties>
</file>

<file path=customXml/itemProps1.xml><?xml version="1.0" encoding="utf-8"?>
<ds:datastoreItem xmlns:ds="http://schemas.openxmlformats.org/officeDocument/2006/customXml" ds:itemID="{CBD181C9-7B2F-48E2-B16E-3E9B729B32DC}"/>
</file>

<file path=customXml/itemProps2.xml><?xml version="1.0" encoding="utf-8"?>
<ds:datastoreItem xmlns:ds="http://schemas.openxmlformats.org/officeDocument/2006/customXml" ds:itemID="{78B450ED-0C83-4A93-99A8-644584057553}"/>
</file>

<file path=customXml/itemProps3.xml><?xml version="1.0" encoding="utf-8"?>
<ds:datastoreItem xmlns:ds="http://schemas.openxmlformats.org/officeDocument/2006/customXml" ds:itemID="{A212C229-50BF-4738-8B65-25BB6ABDDF4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Breedbeeld</PresentationFormat>
  <Paragraphs>45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Invulformulier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Koster, Max</dc:creator>
  <cp:lastModifiedBy>Koster, Max</cp:lastModifiedBy>
  <cp:revision>1</cp:revision>
  <dcterms:created xsi:type="dcterms:W3CDTF">2023-09-12T12:30:45Z</dcterms:created>
  <dcterms:modified xsi:type="dcterms:W3CDTF">2023-09-12T12:31:36Z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0x010100784B2BD379BB8D42AAEE8315497262EA</vt:lpwstr>
  </property>
</Properties>
</file>