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145706151" r:id="rId5"/>
    <p:sldId id="2145706152" r:id="rId6"/>
    <p:sldId id="2145706153" r:id="rId7"/>
    <p:sldId id="2145706155" r:id="rId8"/>
    <p:sldId id="2145706154" r:id="rId9"/>
    <p:sldId id="2145706156" r:id="rId10"/>
    <p:sldId id="2145706158" r:id="rId11"/>
    <p:sldId id="2145706157" r:id="rId12"/>
    <p:sldId id="2145706160" r:id="rId13"/>
    <p:sldId id="2145706163" r:id="rId14"/>
    <p:sldId id="2145706161" r:id="rId15"/>
    <p:sldId id="2145706162"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74E00D-8B73-2516-7A0A-4C1B4B962182}" name="Brandjes, Lou" initials="BL" userId="S::lou.brandjes@overmorgen.nl::49a464c2-5f72-4255-81fa-371f620157a9" providerId="AD"/>
  <p188:author id="{E9FA3183-B577-1322-42BF-0E6A1DCAAF44}" name="Koster, Max" initials="KM" userId="S::max.koster@overmorgen.nl::b122b377-6326-4a1d-beba-29e3407ea3da" providerId="AD"/>
  <p188:author id="{F0FE42E4-8A0A-CB15-0D77-F6C5E3165B08}" name="Gunnink, Sophie" initials="GS" userId="S::sophie.gunnink@overmorgen.nl::668b76c7-6687-4267-9302-0ff64b7614d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1B3CFF-0A88-40F0-AA98-5EB20FE12CCD}" v="3223" dt="2023-05-23T14:19:02.518"/>
    <p1510:client id="{5A4CFD48-B1DB-479B-BDE9-4924CD16B8DD}" v="582" dt="2023-05-23T13:20:32.741"/>
    <p1510:client id="{6CC5F251-ACD8-4255-B69E-AB4310224AD6}" v="1" vWet="3" dt="2023-05-23T13:00:12.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ster, Max" userId="b122b377-6326-4a1d-beba-29e3407ea3da" providerId="ADAL" clId="{5A4CFD48-B1DB-479B-BDE9-4924CD16B8DD}"/>
    <pc:docChg chg="custSel modSld">
      <pc:chgData name="Koster, Max" userId="b122b377-6326-4a1d-beba-29e3407ea3da" providerId="ADAL" clId="{5A4CFD48-B1DB-479B-BDE9-4924CD16B8DD}" dt="2023-05-23T13:20:32.741" v="678" actId="313"/>
      <pc:docMkLst>
        <pc:docMk/>
      </pc:docMkLst>
      <pc:sldChg chg="modSp mod addCm">
        <pc:chgData name="Koster, Max" userId="b122b377-6326-4a1d-beba-29e3407ea3da" providerId="ADAL" clId="{5A4CFD48-B1DB-479B-BDE9-4924CD16B8DD}" dt="2023-05-23T13:14:38.408" v="576"/>
        <pc:sldMkLst>
          <pc:docMk/>
          <pc:sldMk cId="1483414113" sldId="2145706151"/>
        </pc:sldMkLst>
        <pc:spChg chg="mod">
          <ac:chgData name="Koster, Max" userId="b122b377-6326-4a1d-beba-29e3407ea3da" providerId="ADAL" clId="{5A4CFD48-B1DB-479B-BDE9-4924CD16B8DD}" dt="2023-05-09T08:44:23.368" v="3" actId="20577"/>
          <ac:spMkLst>
            <pc:docMk/>
            <pc:sldMk cId="1483414113" sldId="2145706151"/>
            <ac:spMk id="2" creationId="{93706AD7-ED4C-B738-353C-B227FB755DEB}"/>
          </ac:spMkLst>
        </pc:spChg>
        <pc:extLst>
          <p:ext xmlns:p="http://schemas.openxmlformats.org/presentationml/2006/main" uri="{D6D511B9-2390-475A-947B-AFAB55BFBCF1}">
            <pc226:cmChg xmlns:pc226="http://schemas.microsoft.com/office/powerpoint/2022/06/main/command" chg="add">
              <pc226:chgData name="Koster, Max" userId="b122b377-6326-4a1d-beba-29e3407ea3da" providerId="ADAL" clId="{5A4CFD48-B1DB-479B-BDE9-4924CD16B8DD}" dt="2023-05-23T13:11:53.319" v="575"/>
              <pc2:cmMkLst xmlns:pc2="http://schemas.microsoft.com/office/powerpoint/2019/9/main/command">
                <pc:docMk/>
                <pc:sldMk cId="1483414113" sldId="2145706151"/>
                <pc2:cmMk id="{B085859F-549A-4EAA-83FC-1350AF9AA47B}"/>
              </pc2:cmMkLst>
            </pc226:cmChg>
            <pc226:cmChg xmlns:pc226="http://schemas.microsoft.com/office/powerpoint/2022/06/main/command" chg="add">
              <pc226:chgData name="Koster, Max" userId="b122b377-6326-4a1d-beba-29e3407ea3da" providerId="ADAL" clId="{5A4CFD48-B1DB-479B-BDE9-4924CD16B8DD}" dt="2023-05-09T08:43:44.846" v="0"/>
              <pc2:cmMkLst xmlns:pc2="http://schemas.microsoft.com/office/powerpoint/2019/9/main/command">
                <pc:docMk/>
                <pc:sldMk cId="1483414113" sldId="2145706151"/>
                <pc2:cmMk id="{C423C1B5-12B6-4798-B34E-760CF5F0B5CD}"/>
              </pc2:cmMkLst>
            </pc226:cmChg>
            <pc226:cmChg xmlns:pc226="http://schemas.microsoft.com/office/powerpoint/2022/06/main/command" chg="add">
              <pc226:chgData name="Koster, Max" userId="b122b377-6326-4a1d-beba-29e3407ea3da" providerId="ADAL" clId="{5A4CFD48-B1DB-479B-BDE9-4924CD16B8DD}" dt="2023-05-23T13:14:38.408" v="576"/>
              <pc2:cmMkLst xmlns:pc2="http://schemas.microsoft.com/office/powerpoint/2019/9/main/command">
                <pc:docMk/>
                <pc:sldMk cId="1483414113" sldId="2145706151"/>
                <pc2:cmMk id="{3E588EC6-B537-41BE-9867-1D38714CF7C8}"/>
              </pc2:cmMkLst>
            </pc226:cmChg>
            <pc226:cmChg xmlns:pc226="http://schemas.microsoft.com/office/powerpoint/2022/06/main/command" chg="add">
              <pc226:chgData name="Koster, Max" userId="b122b377-6326-4a1d-beba-29e3407ea3da" providerId="ADAL" clId="{5A4CFD48-B1DB-479B-BDE9-4924CD16B8DD}" dt="2023-05-09T08:59:31.263" v="4"/>
              <pc2:cmMkLst xmlns:pc2="http://schemas.microsoft.com/office/powerpoint/2019/9/main/command">
                <pc:docMk/>
                <pc:sldMk cId="1483414113" sldId="2145706151"/>
                <pc2:cmMk id="{834033FF-AFE8-43D5-A97C-4D28ABAD2C3B}"/>
              </pc2:cmMkLst>
            </pc226:cmChg>
          </p:ext>
        </pc:extLst>
      </pc:sldChg>
      <pc:sldChg chg="modSp mod">
        <pc:chgData name="Koster, Max" userId="b122b377-6326-4a1d-beba-29e3407ea3da" providerId="ADAL" clId="{5A4CFD48-B1DB-479B-BDE9-4924CD16B8DD}" dt="2023-05-09T09:17:35.740" v="96" actId="20577"/>
        <pc:sldMkLst>
          <pc:docMk/>
          <pc:sldMk cId="1618044313" sldId="2145706158"/>
        </pc:sldMkLst>
        <pc:spChg chg="mod">
          <ac:chgData name="Koster, Max" userId="b122b377-6326-4a1d-beba-29e3407ea3da" providerId="ADAL" clId="{5A4CFD48-B1DB-479B-BDE9-4924CD16B8DD}" dt="2023-05-09T09:17:35.740" v="96" actId="20577"/>
          <ac:spMkLst>
            <pc:docMk/>
            <pc:sldMk cId="1618044313" sldId="2145706158"/>
            <ac:spMk id="3" creationId="{789DA4B7-E9EB-C1A0-1329-E1B48A08993E}"/>
          </ac:spMkLst>
        </pc:spChg>
      </pc:sldChg>
      <pc:sldChg chg="addCm">
        <pc:chgData name="Koster, Max" userId="b122b377-6326-4a1d-beba-29e3407ea3da" providerId="ADAL" clId="{5A4CFD48-B1DB-479B-BDE9-4924CD16B8DD}" dt="2023-05-23T13:09:00.982" v="574"/>
        <pc:sldMkLst>
          <pc:docMk/>
          <pc:sldMk cId="1855332596" sldId="2145706160"/>
        </pc:sldMkLst>
        <pc:extLst>
          <p:ext xmlns:p="http://schemas.openxmlformats.org/presentationml/2006/main" uri="{D6D511B9-2390-475A-947B-AFAB55BFBCF1}">
            <pc226:cmChg xmlns:pc226="http://schemas.microsoft.com/office/powerpoint/2022/06/main/command" chg="add">
              <pc226:chgData name="Koster, Max" userId="b122b377-6326-4a1d-beba-29e3407ea3da" providerId="ADAL" clId="{5A4CFD48-B1DB-479B-BDE9-4924CD16B8DD}" dt="2023-05-23T13:09:00.982" v="574"/>
              <pc2:cmMkLst xmlns:pc2="http://schemas.microsoft.com/office/powerpoint/2019/9/main/command">
                <pc:docMk/>
                <pc:sldMk cId="1855332596" sldId="2145706160"/>
                <pc2:cmMk id="{D341102D-ABCF-46F5-BBD7-96BB96B383A3}"/>
              </pc2:cmMkLst>
            </pc226:cmChg>
          </p:ext>
        </pc:extLst>
      </pc:sldChg>
      <pc:sldChg chg="modSp mod addCm">
        <pc:chgData name="Koster, Max" userId="b122b377-6326-4a1d-beba-29e3407ea3da" providerId="ADAL" clId="{5A4CFD48-B1DB-479B-BDE9-4924CD16B8DD}" dt="2023-05-23T13:20:10.492" v="676"/>
        <pc:sldMkLst>
          <pc:docMk/>
          <pc:sldMk cId="3897142957" sldId="2145706161"/>
        </pc:sldMkLst>
        <pc:spChg chg="mod">
          <ac:chgData name="Koster, Max" userId="b122b377-6326-4a1d-beba-29e3407ea3da" providerId="ADAL" clId="{5A4CFD48-B1DB-479B-BDE9-4924CD16B8DD}" dt="2023-05-23T13:19:31.648" v="675" actId="313"/>
          <ac:spMkLst>
            <pc:docMk/>
            <pc:sldMk cId="3897142957" sldId="2145706161"/>
            <ac:spMk id="3" creationId="{789DA4B7-E9EB-C1A0-1329-E1B48A08993E}"/>
          </ac:spMkLst>
        </pc:spChg>
        <pc:extLst>
          <p:ext xmlns:p="http://schemas.openxmlformats.org/presentationml/2006/main" uri="{D6D511B9-2390-475A-947B-AFAB55BFBCF1}">
            <pc226:cmChg xmlns:pc226="http://schemas.microsoft.com/office/powerpoint/2022/06/main/command" chg="add">
              <pc226:chgData name="Koster, Max" userId="b122b377-6326-4a1d-beba-29e3407ea3da" providerId="ADAL" clId="{5A4CFD48-B1DB-479B-BDE9-4924CD16B8DD}" dt="2023-05-23T13:18:58.537" v="649"/>
              <pc2:cmMkLst xmlns:pc2="http://schemas.microsoft.com/office/powerpoint/2019/9/main/command">
                <pc:docMk/>
                <pc:sldMk cId="3897142957" sldId="2145706161"/>
                <pc2:cmMk id="{4941F411-7282-4EFA-AD3B-EAF8CD48E45D}"/>
              </pc2:cmMkLst>
            </pc226:cmChg>
            <pc226:cmChg xmlns:pc226="http://schemas.microsoft.com/office/powerpoint/2022/06/main/command" chg="add">
              <pc226:chgData name="Koster, Max" userId="b122b377-6326-4a1d-beba-29e3407ea3da" providerId="ADAL" clId="{5A4CFD48-B1DB-479B-BDE9-4924CD16B8DD}" dt="2023-05-23T13:20:10.492" v="676"/>
              <pc2:cmMkLst xmlns:pc2="http://schemas.microsoft.com/office/powerpoint/2019/9/main/command">
                <pc:docMk/>
                <pc:sldMk cId="3897142957" sldId="2145706161"/>
                <pc2:cmMk id="{35C5BE9F-B0CC-4B6A-A25D-B3B317A84218}"/>
              </pc2:cmMkLst>
            </pc226:cmChg>
          </p:ext>
        </pc:extLst>
      </pc:sldChg>
      <pc:sldChg chg="modSp mod">
        <pc:chgData name="Koster, Max" userId="b122b377-6326-4a1d-beba-29e3407ea3da" providerId="ADAL" clId="{5A4CFD48-B1DB-479B-BDE9-4924CD16B8DD}" dt="2023-05-23T13:20:32.741" v="678" actId="313"/>
        <pc:sldMkLst>
          <pc:docMk/>
          <pc:sldMk cId="2907732800" sldId="2145706162"/>
        </pc:sldMkLst>
        <pc:spChg chg="mod">
          <ac:chgData name="Koster, Max" userId="b122b377-6326-4a1d-beba-29e3407ea3da" providerId="ADAL" clId="{5A4CFD48-B1DB-479B-BDE9-4924CD16B8DD}" dt="2023-05-23T13:20:32.741" v="678" actId="313"/>
          <ac:spMkLst>
            <pc:docMk/>
            <pc:sldMk cId="2907732800" sldId="2145706162"/>
            <ac:spMk id="3" creationId="{789DA4B7-E9EB-C1A0-1329-E1B48A08993E}"/>
          </ac:spMkLst>
        </pc:spChg>
      </pc:sldChg>
      <pc:sldChg chg="modSp mod modCm modNotesTx">
        <pc:chgData name="Koster, Max" userId="b122b377-6326-4a1d-beba-29e3407ea3da" providerId="ADAL" clId="{5A4CFD48-B1DB-479B-BDE9-4924CD16B8DD}" dt="2023-05-23T13:16:01.228" v="648" actId="20577"/>
        <pc:sldMkLst>
          <pc:docMk/>
          <pc:sldMk cId="2740566570" sldId="2145706163"/>
        </pc:sldMkLst>
        <pc:spChg chg="mod">
          <ac:chgData name="Koster, Max" userId="b122b377-6326-4a1d-beba-29e3407ea3da" providerId="ADAL" clId="{5A4CFD48-B1DB-479B-BDE9-4924CD16B8DD}" dt="2023-05-23T13:16:01.228" v="648" actId="20577"/>
          <ac:spMkLst>
            <pc:docMk/>
            <pc:sldMk cId="2740566570" sldId="2145706163"/>
            <ac:spMk id="2" creationId="{CB8B3D8B-F036-6748-3DA4-6BE43AA9F29B}"/>
          </ac:spMkLst>
        </pc:spChg>
        <pc:spChg chg="mod">
          <ac:chgData name="Koster, Max" userId="b122b377-6326-4a1d-beba-29e3407ea3da" providerId="ADAL" clId="{5A4CFD48-B1DB-479B-BDE9-4924CD16B8DD}" dt="2023-05-23T13:15:20.188" v="591" actId="20577"/>
          <ac:spMkLst>
            <pc:docMk/>
            <pc:sldMk cId="2740566570" sldId="2145706163"/>
            <ac:spMk id="3" creationId="{789DA4B7-E9EB-C1A0-1329-E1B48A08993E}"/>
          </ac:spMkLst>
        </pc:spChg>
        <pc:extLst>
          <p:ext xmlns:p="http://schemas.openxmlformats.org/presentationml/2006/main" uri="{D6D511B9-2390-475A-947B-AFAB55BFBCF1}">
            <pc226:cmChg xmlns:pc226="http://schemas.microsoft.com/office/powerpoint/2022/06/main/command" chg="mod">
              <pc226:chgData name="Koster, Max" userId="b122b377-6326-4a1d-beba-29e3407ea3da" providerId="ADAL" clId="{5A4CFD48-B1DB-479B-BDE9-4924CD16B8DD}" dt="2023-05-23T12:59:48.040" v="153"/>
              <pc2:cmMkLst xmlns:pc2="http://schemas.microsoft.com/office/powerpoint/2019/9/main/command">
                <pc:docMk/>
                <pc:sldMk cId="2740566570" sldId="2145706163"/>
                <pc2:cmMk id="{3A2517C7-65D5-4A58-9F20-B7106BCC93A0}"/>
              </pc2:cmMkLst>
              <pc226:cmRplyChg chg="add">
                <pc226:chgData name="Koster, Max" userId="b122b377-6326-4a1d-beba-29e3407ea3da" providerId="ADAL" clId="{5A4CFD48-B1DB-479B-BDE9-4924CD16B8DD}" dt="2023-05-23T12:59:46.168" v="152"/>
                <pc2:cmRplyMkLst xmlns:pc2="http://schemas.microsoft.com/office/powerpoint/2019/9/main/command">
                  <pc:docMk/>
                  <pc:sldMk cId="2740566570" sldId="2145706163"/>
                  <pc2:cmMk id="{3A2517C7-65D5-4A58-9F20-B7106BCC93A0}"/>
                  <pc2:cmRplyMk id="{80ED91FF-FB7B-4BA1-9DF6-638256A8D181}"/>
                </pc2:cmRplyMkLst>
              </pc226:cmRplyChg>
            </pc226:cmChg>
          </p:ext>
        </pc:extLst>
      </pc:sldChg>
    </pc:docChg>
  </pc:docChgLst>
  <pc:docChgLst>
    <pc:chgData name="Gunnink, Sophie" userId="668b76c7-6687-4267-9302-0ff64b7614d5" providerId="ADAL" clId="{131B3CFF-0A88-40F0-AA98-5EB20FE12CCD}"/>
    <pc:docChg chg="undo custSel addSld delSld modSld sldOrd">
      <pc:chgData name="Gunnink, Sophie" userId="668b76c7-6687-4267-9302-0ff64b7614d5" providerId="ADAL" clId="{131B3CFF-0A88-40F0-AA98-5EB20FE12CCD}" dt="2023-05-23T14:19:02.518" v="8881" actId="1076"/>
      <pc:docMkLst>
        <pc:docMk/>
      </pc:docMkLst>
      <pc:sldChg chg="addSp modSp mod delCm modCm">
        <pc:chgData name="Gunnink, Sophie" userId="668b76c7-6687-4267-9302-0ff64b7614d5" providerId="ADAL" clId="{131B3CFF-0A88-40F0-AA98-5EB20FE12CCD}" dt="2023-05-23T14:14:19.892" v="8430" actId="1076"/>
        <pc:sldMkLst>
          <pc:docMk/>
          <pc:sldMk cId="1483414113" sldId="2145706151"/>
        </pc:sldMkLst>
        <pc:spChg chg="mod">
          <ac:chgData name="Gunnink, Sophie" userId="668b76c7-6687-4267-9302-0ff64b7614d5" providerId="ADAL" clId="{131B3CFF-0A88-40F0-AA98-5EB20FE12CCD}" dt="2023-05-23T07:12:29.013" v="6687" actId="207"/>
          <ac:spMkLst>
            <pc:docMk/>
            <pc:sldMk cId="1483414113" sldId="2145706151"/>
            <ac:spMk id="2" creationId="{93706AD7-ED4C-B738-353C-B227FB755DEB}"/>
          </ac:spMkLst>
        </pc:spChg>
        <pc:spChg chg="add mod">
          <ac:chgData name="Gunnink, Sophie" userId="668b76c7-6687-4267-9302-0ff64b7614d5" providerId="ADAL" clId="{131B3CFF-0A88-40F0-AA98-5EB20FE12CCD}" dt="2023-05-23T14:14:19.892" v="8430" actId="1076"/>
          <ac:spMkLst>
            <pc:docMk/>
            <pc:sldMk cId="1483414113" sldId="2145706151"/>
            <ac:spMk id="3" creationId="{7A417B36-C527-4C7E-EBB9-B960B71D777E}"/>
          </ac:spMkLst>
        </pc:spChg>
        <pc:spChg chg="mod">
          <ac:chgData name="Gunnink, Sophie" userId="668b76c7-6687-4267-9302-0ff64b7614d5" providerId="ADAL" clId="{131B3CFF-0A88-40F0-AA98-5EB20FE12CCD}" dt="2023-05-23T14:14:15.829" v="8429" actId="1076"/>
          <ac:spMkLst>
            <pc:docMk/>
            <pc:sldMk cId="1483414113" sldId="2145706151"/>
            <ac:spMk id="10" creationId="{7C5FEF6E-46C3-F6D9-C4E8-D77FC028F8C7}"/>
          </ac:spMkLst>
        </pc:spChg>
        <pc:extLst>
          <p:ext xmlns:p="http://schemas.openxmlformats.org/presentationml/2006/main" uri="{D6D511B9-2390-475A-947B-AFAB55BFBCF1}">
            <pc226:cmChg xmlns:pc226="http://schemas.microsoft.com/office/powerpoint/2022/06/main/command" chg="del">
              <pc226:chgData name="Gunnink, Sophie" userId="668b76c7-6687-4267-9302-0ff64b7614d5" providerId="ADAL" clId="{131B3CFF-0A88-40F0-AA98-5EB20FE12CCD}" dt="2023-05-23T14:12:45.101" v="8302"/>
              <pc2:cmMkLst xmlns:pc2="http://schemas.microsoft.com/office/powerpoint/2019/9/main/command">
                <pc:docMk/>
                <pc:sldMk cId="1483414113" sldId="2145706151"/>
                <pc2:cmMk id="{B085859F-549A-4EAA-83FC-1350AF9AA47B}"/>
              </pc2:cmMkLst>
            </pc226:cmChg>
            <pc226:cmChg xmlns:pc226="http://schemas.microsoft.com/office/powerpoint/2022/06/main/command" chg="del">
              <pc226:chgData name="Gunnink, Sophie" userId="668b76c7-6687-4267-9302-0ff64b7614d5" providerId="ADAL" clId="{131B3CFF-0A88-40F0-AA98-5EB20FE12CCD}" dt="2023-05-09T08:51:07.836" v="2043"/>
              <pc2:cmMkLst xmlns:pc2="http://schemas.microsoft.com/office/powerpoint/2019/9/main/command">
                <pc:docMk/>
                <pc:sldMk cId="1483414113" sldId="2145706151"/>
                <pc2:cmMk id="{C423C1B5-12B6-4798-B34E-760CF5F0B5CD}"/>
              </pc2:cmMkLst>
            </pc226:cmChg>
            <pc226:cmChg xmlns:pc226="http://schemas.microsoft.com/office/powerpoint/2022/06/main/command" chg="del">
              <pc226:chgData name="Gunnink, Sophie" userId="668b76c7-6687-4267-9302-0ff64b7614d5" providerId="ADAL" clId="{131B3CFF-0A88-40F0-AA98-5EB20FE12CCD}" dt="2023-05-23T14:12:40.194" v="8301"/>
              <pc2:cmMkLst xmlns:pc2="http://schemas.microsoft.com/office/powerpoint/2019/9/main/command">
                <pc:docMk/>
                <pc:sldMk cId="1483414113" sldId="2145706151"/>
                <pc2:cmMk id="{3E588EC6-B537-41BE-9867-1D38714CF7C8}"/>
              </pc2:cmMkLst>
            </pc226:cmChg>
            <pc226:cmChg xmlns:pc226="http://schemas.microsoft.com/office/powerpoint/2022/06/main/command" chg="del mod">
              <pc226:chgData name="Gunnink, Sophie" userId="668b76c7-6687-4267-9302-0ff64b7614d5" providerId="ADAL" clId="{131B3CFF-0A88-40F0-AA98-5EB20FE12CCD}" dt="2023-05-23T07:25:02.911" v="8299"/>
              <pc2:cmMkLst xmlns:pc2="http://schemas.microsoft.com/office/powerpoint/2019/9/main/command">
                <pc:docMk/>
                <pc:sldMk cId="1483414113" sldId="2145706151"/>
                <pc2:cmMk id="{834033FF-AFE8-43D5-A97C-4D28ABAD2C3B}"/>
              </pc2:cmMkLst>
            </pc226:cmChg>
          </p:ext>
        </pc:extLst>
      </pc:sldChg>
      <pc:sldChg chg="modSp mod">
        <pc:chgData name="Gunnink, Sophie" userId="668b76c7-6687-4267-9302-0ff64b7614d5" providerId="ADAL" clId="{131B3CFF-0A88-40F0-AA98-5EB20FE12CCD}" dt="2023-05-09T07:18:03.909" v="535" actId="1076"/>
        <pc:sldMkLst>
          <pc:docMk/>
          <pc:sldMk cId="350833067" sldId="2145706154"/>
        </pc:sldMkLst>
        <pc:spChg chg="mod">
          <ac:chgData name="Gunnink, Sophie" userId="668b76c7-6687-4267-9302-0ff64b7614d5" providerId="ADAL" clId="{131B3CFF-0A88-40F0-AA98-5EB20FE12CCD}" dt="2023-05-09T07:18:00.266" v="534" actId="1036"/>
          <ac:spMkLst>
            <pc:docMk/>
            <pc:sldMk cId="350833067" sldId="2145706154"/>
            <ac:spMk id="2" creationId="{CB8B3D8B-F036-6748-3DA4-6BE43AA9F29B}"/>
          </ac:spMkLst>
        </pc:spChg>
        <pc:spChg chg="mod">
          <ac:chgData name="Gunnink, Sophie" userId="668b76c7-6687-4267-9302-0ff64b7614d5" providerId="ADAL" clId="{131B3CFF-0A88-40F0-AA98-5EB20FE12CCD}" dt="2023-05-09T07:18:03.909" v="535" actId="1076"/>
          <ac:spMkLst>
            <pc:docMk/>
            <pc:sldMk cId="350833067" sldId="2145706154"/>
            <ac:spMk id="3" creationId="{789DA4B7-E9EB-C1A0-1329-E1B48A08993E}"/>
          </ac:spMkLst>
        </pc:spChg>
        <pc:spChg chg="mod">
          <ac:chgData name="Gunnink, Sophie" userId="668b76c7-6687-4267-9302-0ff64b7614d5" providerId="ADAL" clId="{131B3CFF-0A88-40F0-AA98-5EB20FE12CCD}" dt="2023-05-09T07:17:40.095" v="509" actId="14100"/>
          <ac:spMkLst>
            <pc:docMk/>
            <pc:sldMk cId="350833067" sldId="2145706154"/>
            <ac:spMk id="5" creationId="{DBB960AD-E1D1-7115-4D52-A47B8B7031AB}"/>
          </ac:spMkLst>
        </pc:spChg>
      </pc:sldChg>
      <pc:sldChg chg="modSp mod">
        <pc:chgData name="Gunnink, Sophie" userId="668b76c7-6687-4267-9302-0ff64b7614d5" providerId="ADAL" clId="{131B3CFF-0A88-40F0-AA98-5EB20FE12CCD}" dt="2023-05-09T09:10:56.017" v="6612" actId="115"/>
        <pc:sldMkLst>
          <pc:docMk/>
          <pc:sldMk cId="3363587682" sldId="2145706155"/>
        </pc:sldMkLst>
        <pc:spChg chg="mod">
          <ac:chgData name="Gunnink, Sophie" userId="668b76c7-6687-4267-9302-0ff64b7614d5" providerId="ADAL" clId="{131B3CFF-0A88-40F0-AA98-5EB20FE12CCD}" dt="2023-05-09T09:10:56.017" v="6612" actId="115"/>
          <ac:spMkLst>
            <pc:docMk/>
            <pc:sldMk cId="3363587682" sldId="2145706155"/>
            <ac:spMk id="3" creationId="{789DA4B7-E9EB-C1A0-1329-E1B48A08993E}"/>
          </ac:spMkLst>
        </pc:spChg>
      </pc:sldChg>
      <pc:sldChg chg="modSp mod">
        <pc:chgData name="Gunnink, Sophie" userId="668b76c7-6687-4267-9302-0ff64b7614d5" providerId="ADAL" clId="{131B3CFF-0A88-40F0-AA98-5EB20FE12CCD}" dt="2023-05-09T07:19:17.889" v="540" actId="20577"/>
        <pc:sldMkLst>
          <pc:docMk/>
          <pc:sldMk cId="1452949338" sldId="2145706156"/>
        </pc:sldMkLst>
        <pc:spChg chg="mod">
          <ac:chgData name="Gunnink, Sophie" userId="668b76c7-6687-4267-9302-0ff64b7614d5" providerId="ADAL" clId="{131B3CFF-0A88-40F0-AA98-5EB20FE12CCD}" dt="2023-05-09T07:19:17.889" v="540" actId="20577"/>
          <ac:spMkLst>
            <pc:docMk/>
            <pc:sldMk cId="1452949338" sldId="2145706156"/>
            <ac:spMk id="5" creationId="{DBB960AD-E1D1-7115-4D52-A47B8B7031AB}"/>
          </ac:spMkLst>
        </pc:spChg>
      </pc:sldChg>
      <pc:sldChg chg="modSp mod addCm delCm">
        <pc:chgData name="Gunnink, Sophie" userId="668b76c7-6687-4267-9302-0ff64b7614d5" providerId="ADAL" clId="{131B3CFF-0A88-40F0-AA98-5EB20FE12CCD}" dt="2023-05-23T14:19:02.518" v="8881" actId="1076"/>
        <pc:sldMkLst>
          <pc:docMk/>
          <pc:sldMk cId="3539243511" sldId="2145706157"/>
        </pc:sldMkLst>
        <pc:spChg chg="mod">
          <ac:chgData name="Gunnink, Sophie" userId="668b76c7-6687-4267-9302-0ff64b7614d5" providerId="ADAL" clId="{131B3CFF-0A88-40F0-AA98-5EB20FE12CCD}" dt="2023-05-09T08:50:14.132" v="2022"/>
          <ac:spMkLst>
            <pc:docMk/>
            <pc:sldMk cId="3539243511" sldId="2145706157"/>
            <ac:spMk id="2" creationId="{CB8B3D8B-F036-6748-3DA4-6BE43AA9F29B}"/>
          </ac:spMkLst>
        </pc:spChg>
        <pc:spChg chg="mod">
          <ac:chgData name="Gunnink, Sophie" userId="668b76c7-6687-4267-9302-0ff64b7614d5" providerId="ADAL" clId="{131B3CFF-0A88-40F0-AA98-5EB20FE12CCD}" dt="2023-05-23T14:19:02.518" v="8881" actId="1076"/>
          <ac:spMkLst>
            <pc:docMk/>
            <pc:sldMk cId="3539243511" sldId="2145706157"/>
            <ac:spMk id="3" creationId="{789DA4B7-E9EB-C1A0-1329-E1B48A08993E}"/>
          </ac:spMkLst>
        </pc:spChg>
        <pc:spChg chg="mod">
          <ac:chgData name="Gunnink, Sophie" userId="668b76c7-6687-4267-9302-0ff64b7614d5" providerId="ADAL" clId="{131B3CFF-0A88-40F0-AA98-5EB20FE12CCD}" dt="2023-05-09T08:49:00.050" v="2014" actId="207"/>
          <ac:spMkLst>
            <pc:docMk/>
            <pc:sldMk cId="3539243511" sldId="2145706157"/>
            <ac:spMk id="5" creationId="{DBB960AD-E1D1-7115-4D52-A47B8B7031AB}"/>
          </ac:spMkLst>
        </pc:spChg>
        <pc:extLst>
          <p:ext xmlns:p="http://schemas.openxmlformats.org/presentationml/2006/main" uri="{D6D511B9-2390-475A-947B-AFAB55BFBCF1}">
            <pc226:cmChg xmlns:pc226="http://schemas.microsoft.com/office/powerpoint/2022/06/main/command" chg="add del">
              <pc226:chgData name="Gunnink, Sophie" userId="668b76c7-6687-4267-9302-0ff64b7614d5" providerId="ADAL" clId="{131B3CFF-0A88-40F0-AA98-5EB20FE12CCD}" dt="2023-05-09T07:16:46.847" v="500"/>
              <pc2:cmMkLst xmlns:pc2="http://schemas.microsoft.com/office/powerpoint/2019/9/main/command">
                <pc:docMk/>
                <pc:sldMk cId="3539243511" sldId="2145706157"/>
                <pc2:cmMk id="{F66E3775-F464-4406-8F91-CD942DA0C20C}"/>
              </pc2:cmMkLst>
            </pc226:cmChg>
          </p:ext>
        </pc:extLst>
      </pc:sldChg>
      <pc:sldChg chg="modSp add mod ord addCm delCm">
        <pc:chgData name="Gunnink, Sophie" userId="668b76c7-6687-4267-9302-0ff64b7614d5" providerId="ADAL" clId="{131B3CFF-0A88-40F0-AA98-5EB20FE12CCD}" dt="2023-05-23T07:10:28.465" v="6619" actId="1076"/>
        <pc:sldMkLst>
          <pc:docMk/>
          <pc:sldMk cId="1618044313" sldId="2145706158"/>
        </pc:sldMkLst>
        <pc:spChg chg="mod">
          <ac:chgData name="Gunnink, Sophie" userId="668b76c7-6687-4267-9302-0ff64b7614d5" providerId="ADAL" clId="{131B3CFF-0A88-40F0-AA98-5EB20FE12CCD}" dt="2023-05-23T07:10:26.295" v="6618" actId="1076"/>
          <ac:spMkLst>
            <pc:docMk/>
            <pc:sldMk cId="1618044313" sldId="2145706158"/>
            <ac:spMk id="2" creationId="{CB8B3D8B-F036-6748-3DA4-6BE43AA9F29B}"/>
          </ac:spMkLst>
        </pc:spChg>
        <pc:spChg chg="mod">
          <ac:chgData name="Gunnink, Sophie" userId="668b76c7-6687-4267-9302-0ff64b7614d5" providerId="ADAL" clId="{131B3CFF-0A88-40F0-AA98-5EB20FE12CCD}" dt="2023-05-23T07:10:28.465" v="6619" actId="1076"/>
          <ac:spMkLst>
            <pc:docMk/>
            <pc:sldMk cId="1618044313" sldId="2145706158"/>
            <ac:spMk id="3" creationId="{789DA4B7-E9EB-C1A0-1329-E1B48A08993E}"/>
          </ac:spMkLst>
        </pc:spChg>
        <pc:spChg chg="mod">
          <ac:chgData name="Gunnink, Sophie" userId="668b76c7-6687-4267-9302-0ff64b7614d5" providerId="ADAL" clId="{131B3CFF-0A88-40F0-AA98-5EB20FE12CCD}" dt="2023-05-09T07:19:25.330" v="542" actId="20577"/>
          <ac:spMkLst>
            <pc:docMk/>
            <pc:sldMk cId="1618044313" sldId="2145706158"/>
            <ac:spMk id="5" creationId="{DBB960AD-E1D1-7115-4D52-A47B8B7031AB}"/>
          </ac:spMkLst>
        </pc:spChg>
        <pc:extLst>
          <p:ext xmlns:p="http://schemas.openxmlformats.org/presentationml/2006/main" uri="{D6D511B9-2390-475A-947B-AFAB55BFBCF1}">
            <pc226:cmChg xmlns:pc226="http://schemas.microsoft.com/office/powerpoint/2022/06/main/command" chg="add del">
              <pc226:chgData name="Gunnink, Sophie" userId="668b76c7-6687-4267-9302-0ff64b7614d5" providerId="ADAL" clId="{131B3CFF-0A88-40F0-AA98-5EB20FE12CCD}" dt="2023-05-23T07:10:01.468" v="6613"/>
              <pc2:cmMkLst xmlns:pc2="http://schemas.microsoft.com/office/powerpoint/2019/9/main/command">
                <pc:docMk/>
                <pc:sldMk cId="1618044313" sldId="2145706158"/>
                <pc2:cmMk id="{36FD3879-7DB0-4D53-A824-8A52BF3CA36A}"/>
              </pc2:cmMkLst>
            </pc226:cmChg>
          </p:ext>
        </pc:extLst>
      </pc:sldChg>
      <pc:sldChg chg="modSp add del mod">
        <pc:chgData name="Gunnink, Sophie" userId="668b76c7-6687-4267-9302-0ff64b7614d5" providerId="ADAL" clId="{131B3CFF-0A88-40F0-AA98-5EB20FE12CCD}" dt="2023-05-09T08:51:42.843" v="2049" actId="2696"/>
        <pc:sldMkLst>
          <pc:docMk/>
          <pc:sldMk cId="113854096" sldId="2145706159"/>
        </pc:sldMkLst>
        <pc:spChg chg="mod">
          <ac:chgData name="Gunnink, Sophie" userId="668b76c7-6687-4267-9302-0ff64b7614d5" providerId="ADAL" clId="{131B3CFF-0A88-40F0-AA98-5EB20FE12CCD}" dt="2023-05-09T08:50:23.951" v="2023" actId="21"/>
          <ac:spMkLst>
            <pc:docMk/>
            <pc:sldMk cId="113854096" sldId="2145706159"/>
            <ac:spMk id="2" creationId="{CB8B3D8B-F036-6748-3DA4-6BE43AA9F29B}"/>
          </ac:spMkLst>
        </pc:spChg>
        <pc:spChg chg="mod">
          <ac:chgData name="Gunnink, Sophie" userId="668b76c7-6687-4267-9302-0ff64b7614d5" providerId="ADAL" clId="{131B3CFF-0A88-40F0-AA98-5EB20FE12CCD}" dt="2023-05-09T08:50:34.876" v="2025" actId="21"/>
          <ac:spMkLst>
            <pc:docMk/>
            <pc:sldMk cId="113854096" sldId="2145706159"/>
            <ac:spMk id="3" creationId="{789DA4B7-E9EB-C1A0-1329-E1B48A08993E}"/>
          </ac:spMkLst>
        </pc:spChg>
        <pc:spChg chg="mod">
          <ac:chgData name="Gunnink, Sophie" userId="668b76c7-6687-4267-9302-0ff64b7614d5" providerId="ADAL" clId="{131B3CFF-0A88-40F0-AA98-5EB20FE12CCD}" dt="2023-05-09T08:11:28.521" v="1984" actId="20577"/>
          <ac:spMkLst>
            <pc:docMk/>
            <pc:sldMk cId="113854096" sldId="2145706159"/>
            <ac:spMk id="5" creationId="{DBB960AD-E1D1-7115-4D52-A47B8B7031AB}"/>
          </ac:spMkLst>
        </pc:spChg>
      </pc:sldChg>
      <pc:sldChg chg="modSp add mod ord delCm modCm">
        <pc:chgData name="Gunnink, Sophie" userId="668b76c7-6687-4267-9302-0ff64b7614d5" providerId="ADAL" clId="{131B3CFF-0A88-40F0-AA98-5EB20FE12CCD}" dt="2023-05-23T14:16:25.422" v="8508"/>
        <pc:sldMkLst>
          <pc:docMk/>
          <pc:sldMk cId="1855332596" sldId="2145706160"/>
        </pc:sldMkLst>
        <pc:spChg chg="mod">
          <ac:chgData name="Gunnink, Sophie" userId="668b76c7-6687-4267-9302-0ff64b7614d5" providerId="ADAL" clId="{131B3CFF-0A88-40F0-AA98-5EB20FE12CCD}" dt="2023-05-09T08:57:20.513" v="3548" actId="20577"/>
          <ac:spMkLst>
            <pc:docMk/>
            <pc:sldMk cId="1855332596" sldId="2145706160"/>
            <ac:spMk id="2" creationId="{CB8B3D8B-F036-6748-3DA4-6BE43AA9F29B}"/>
          </ac:spMkLst>
        </pc:spChg>
        <pc:spChg chg="mod">
          <ac:chgData name="Gunnink, Sophie" userId="668b76c7-6687-4267-9302-0ff64b7614d5" providerId="ADAL" clId="{131B3CFF-0A88-40F0-AA98-5EB20FE12CCD}" dt="2023-05-23T14:16:22.166" v="8507" actId="20577"/>
          <ac:spMkLst>
            <pc:docMk/>
            <pc:sldMk cId="1855332596" sldId="2145706160"/>
            <ac:spMk id="3" creationId="{789DA4B7-E9EB-C1A0-1329-E1B48A08993E}"/>
          </ac:spMkLst>
        </pc:spChg>
        <pc:spChg chg="mod">
          <ac:chgData name="Gunnink, Sophie" userId="668b76c7-6687-4267-9302-0ff64b7614d5" providerId="ADAL" clId="{131B3CFF-0A88-40F0-AA98-5EB20FE12CCD}" dt="2023-05-09T08:57:04.266" v="3543" actId="20577"/>
          <ac:spMkLst>
            <pc:docMk/>
            <pc:sldMk cId="1855332596" sldId="2145706160"/>
            <ac:spMk id="5" creationId="{DBB960AD-E1D1-7115-4D52-A47B8B7031AB}"/>
          </ac:spMkLst>
        </pc:spChg>
        <pc:extLst>
          <p:ext xmlns:p="http://schemas.openxmlformats.org/presentationml/2006/main" uri="{D6D511B9-2390-475A-947B-AFAB55BFBCF1}">
            <pc226:cmChg xmlns:pc226="http://schemas.microsoft.com/office/powerpoint/2022/06/main/command" chg="del mod">
              <pc226:chgData name="Gunnink, Sophie" userId="668b76c7-6687-4267-9302-0ff64b7614d5" providerId="ADAL" clId="{131B3CFF-0A88-40F0-AA98-5EB20FE12CCD}" dt="2023-05-23T14:16:25.422" v="8508"/>
              <pc2:cmMkLst xmlns:pc2="http://schemas.microsoft.com/office/powerpoint/2019/9/main/command">
                <pc:docMk/>
                <pc:sldMk cId="1855332596" sldId="2145706160"/>
                <pc2:cmMk id="{D341102D-ABCF-46F5-BBD7-96BB96B383A3}"/>
              </pc2:cmMkLst>
            </pc226:cmChg>
          </p:ext>
        </pc:extLst>
      </pc:sldChg>
      <pc:sldChg chg="modSp add mod delCm modCm">
        <pc:chgData name="Gunnink, Sophie" userId="668b76c7-6687-4267-9302-0ff64b7614d5" providerId="ADAL" clId="{131B3CFF-0A88-40F0-AA98-5EB20FE12CCD}" dt="2023-05-23T14:17:42.396" v="8644"/>
        <pc:sldMkLst>
          <pc:docMk/>
          <pc:sldMk cId="3897142957" sldId="2145706161"/>
        </pc:sldMkLst>
        <pc:spChg chg="mod">
          <ac:chgData name="Gunnink, Sophie" userId="668b76c7-6687-4267-9302-0ff64b7614d5" providerId="ADAL" clId="{131B3CFF-0A88-40F0-AA98-5EB20FE12CCD}" dt="2023-05-23T14:17:30.347" v="8642" actId="20577"/>
          <ac:spMkLst>
            <pc:docMk/>
            <pc:sldMk cId="3897142957" sldId="2145706161"/>
            <ac:spMk id="2" creationId="{CB8B3D8B-F036-6748-3DA4-6BE43AA9F29B}"/>
          </ac:spMkLst>
        </pc:spChg>
        <pc:spChg chg="mod">
          <ac:chgData name="Gunnink, Sophie" userId="668b76c7-6687-4267-9302-0ff64b7614d5" providerId="ADAL" clId="{131B3CFF-0A88-40F0-AA98-5EB20FE12CCD}" dt="2023-05-09T09:01:54.543" v="4919" actId="20577"/>
          <ac:spMkLst>
            <pc:docMk/>
            <pc:sldMk cId="3897142957" sldId="2145706161"/>
            <ac:spMk id="3" creationId="{789DA4B7-E9EB-C1A0-1329-E1B48A08993E}"/>
          </ac:spMkLst>
        </pc:spChg>
        <pc:spChg chg="mod">
          <ac:chgData name="Gunnink, Sophie" userId="668b76c7-6687-4267-9302-0ff64b7614d5" providerId="ADAL" clId="{131B3CFF-0A88-40F0-AA98-5EB20FE12CCD}" dt="2023-05-23T07:16:14.853" v="6871" actId="20577"/>
          <ac:spMkLst>
            <pc:docMk/>
            <pc:sldMk cId="3897142957" sldId="2145706161"/>
            <ac:spMk id="5" creationId="{DBB960AD-E1D1-7115-4D52-A47B8B7031AB}"/>
          </ac:spMkLst>
        </pc:spChg>
        <pc:extLst>
          <p:ext xmlns:p="http://schemas.openxmlformats.org/presentationml/2006/main" uri="{D6D511B9-2390-475A-947B-AFAB55BFBCF1}">
            <pc226:cmChg xmlns:pc226="http://schemas.microsoft.com/office/powerpoint/2022/06/main/command" chg="del mod">
              <pc226:chgData name="Gunnink, Sophie" userId="668b76c7-6687-4267-9302-0ff64b7614d5" providerId="ADAL" clId="{131B3CFF-0A88-40F0-AA98-5EB20FE12CCD}" dt="2023-05-23T14:17:35.701" v="8643"/>
              <pc2:cmMkLst xmlns:pc2="http://schemas.microsoft.com/office/powerpoint/2019/9/main/command">
                <pc:docMk/>
                <pc:sldMk cId="3897142957" sldId="2145706161"/>
                <pc2:cmMk id="{4941F411-7282-4EFA-AD3B-EAF8CD48E45D}"/>
              </pc2:cmMkLst>
            </pc226:cmChg>
            <pc226:cmChg xmlns:pc226="http://schemas.microsoft.com/office/powerpoint/2022/06/main/command" chg="del">
              <pc226:chgData name="Gunnink, Sophie" userId="668b76c7-6687-4267-9302-0ff64b7614d5" providerId="ADAL" clId="{131B3CFF-0A88-40F0-AA98-5EB20FE12CCD}" dt="2023-05-23T14:17:42.396" v="8644"/>
              <pc2:cmMkLst xmlns:pc2="http://schemas.microsoft.com/office/powerpoint/2019/9/main/command">
                <pc:docMk/>
                <pc:sldMk cId="3897142957" sldId="2145706161"/>
                <pc2:cmMk id="{35C5BE9F-B0CC-4B6A-A25D-B3B317A84218}"/>
              </pc2:cmMkLst>
            </pc226:cmChg>
          </p:ext>
        </pc:extLst>
      </pc:sldChg>
      <pc:sldChg chg="modSp add mod">
        <pc:chgData name="Gunnink, Sophie" userId="668b76c7-6687-4267-9302-0ff64b7614d5" providerId="ADAL" clId="{131B3CFF-0A88-40F0-AA98-5EB20FE12CCD}" dt="2023-05-23T14:18:40.395" v="8878" actId="404"/>
        <pc:sldMkLst>
          <pc:docMk/>
          <pc:sldMk cId="2907732800" sldId="2145706162"/>
        </pc:sldMkLst>
        <pc:spChg chg="mod">
          <ac:chgData name="Gunnink, Sophie" userId="668b76c7-6687-4267-9302-0ff64b7614d5" providerId="ADAL" clId="{131B3CFF-0A88-40F0-AA98-5EB20FE12CCD}" dt="2023-05-09T09:10:11.710" v="6339" actId="113"/>
          <ac:spMkLst>
            <pc:docMk/>
            <pc:sldMk cId="2907732800" sldId="2145706162"/>
            <ac:spMk id="2" creationId="{CB8B3D8B-F036-6748-3DA4-6BE43AA9F29B}"/>
          </ac:spMkLst>
        </pc:spChg>
        <pc:spChg chg="mod">
          <ac:chgData name="Gunnink, Sophie" userId="668b76c7-6687-4267-9302-0ff64b7614d5" providerId="ADAL" clId="{131B3CFF-0A88-40F0-AA98-5EB20FE12CCD}" dt="2023-05-23T14:18:40.395" v="8878" actId="404"/>
          <ac:spMkLst>
            <pc:docMk/>
            <pc:sldMk cId="2907732800" sldId="2145706162"/>
            <ac:spMk id="3" creationId="{789DA4B7-E9EB-C1A0-1329-E1B48A08993E}"/>
          </ac:spMkLst>
        </pc:spChg>
        <pc:spChg chg="mod">
          <ac:chgData name="Gunnink, Sophie" userId="668b76c7-6687-4267-9302-0ff64b7614d5" providerId="ADAL" clId="{131B3CFF-0A88-40F0-AA98-5EB20FE12CCD}" dt="2023-05-09T09:04:10.581" v="4967" actId="20577"/>
          <ac:spMkLst>
            <pc:docMk/>
            <pc:sldMk cId="2907732800" sldId="2145706162"/>
            <ac:spMk id="5" creationId="{DBB960AD-E1D1-7115-4D52-A47B8B7031AB}"/>
          </ac:spMkLst>
        </pc:spChg>
      </pc:sldChg>
      <pc:sldChg chg="modSp add mod addCm delCm">
        <pc:chgData name="Gunnink, Sophie" userId="668b76c7-6687-4267-9302-0ff64b7614d5" providerId="ADAL" clId="{131B3CFF-0A88-40F0-AA98-5EB20FE12CCD}" dt="2023-05-23T14:16:38.343" v="8513" actId="20577"/>
        <pc:sldMkLst>
          <pc:docMk/>
          <pc:sldMk cId="2740566570" sldId="2145706163"/>
        </pc:sldMkLst>
        <pc:spChg chg="mod">
          <ac:chgData name="Gunnink, Sophie" userId="668b76c7-6687-4267-9302-0ff64b7614d5" providerId="ADAL" clId="{131B3CFF-0A88-40F0-AA98-5EB20FE12CCD}" dt="2023-05-23T14:16:38.343" v="8513" actId="20577"/>
          <ac:spMkLst>
            <pc:docMk/>
            <pc:sldMk cId="2740566570" sldId="2145706163"/>
            <ac:spMk id="2" creationId="{CB8B3D8B-F036-6748-3DA4-6BE43AA9F29B}"/>
          </ac:spMkLst>
        </pc:spChg>
        <pc:spChg chg="mod">
          <ac:chgData name="Gunnink, Sophie" userId="668b76c7-6687-4267-9302-0ff64b7614d5" providerId="ADAL" clId="{131B3CFF-0A88-40F0-AA98-5EB20FE12CCD}" dt="2023-05-23T07:24:41.200" v="8297" actId="20577"/>
          <ac:spMkLst>
            <pc:docMk/>
            <pc:sldMk cId="2740566570" sldId="2145706163"/>
            <ac:spMk id="3" creationId="{789DA4B7-E9EB-C1A0-1329-E1B48A08993E}"/>
          </ac:spMkLst>
        </pc:spChg>
        <pc:spChg chg="mod">
          <ac:chgData name="Gunnink, Sophie" userId="668b76c7-6687-4267-9302-0ff64b7614d5" providerId="ADAL" clId="{131B3CFF-0A88-40F0-AA98-5EB20FE12CCD}" dt="2023-05-23T07:21:22.219" v="7190" actId="14100"/>
          <ac:spMkLst>
            <pc:docMk/>
            <pc:sldMk cId="2740566570" sldId="2145706163"/>
            <ac:spMk id="5" creationId="{DBB960AD-E1D1-7115-4D52-A47B8B7031AB}"/>
          </ac:spMkLst>
        </pc:spChg>
        <pc:extLst>
          <p:ext xmlns:p="http://schemas.openxmlformats.org/presentationml/2006/main" uri="{D6D511B9-2390-475A-947B-AFAB55BFBCF1}">
            <pc226:cmChg xmlns:pc226="http://schemas.microsoft.com/office/powerpoint/2022/06/main/command" chg="add del">
              <pc226:chgData name="Gunnink, Sophie" userId="668b76c7-6687-4267-9302-0ff64b7614d5" providerId="ADAL" clId="{131B3CFF-0A88-40F0-AA98-5EB20FE12CCD}" dt="2023-05-23T14:12:17.801" v="8300"/>
              <pc2:cmMkLst xmlns:pc2="http://schemas.microsoft.com/office/powerpoint/2019/9/main/command">
                <pc:docMk/>
                <pc:sldMk cId="2740566570" sldId="2145706163"/>
                <pc2:cmMk id="{3A2517C7-65D5-4A58-9F20-B7106BCC93A0}"/>
              </pc2:cmMkLst>
            </pc226:cmChg>
          </p:ext>
        </pc:extLst>
      </pc:sldChg>
    </pc:docChg>
  </pc:docChgLst>
  <pc:docChgLst>
    <pc:chgData name="Brandjes, Lou" userId="49a464c2-5f72-4255-81fa-371f620157a9" providerId="ADAL" clId="{6CC5F251-ACD8-4255-B69E-AB4310224AD6}"/>
    <pc:docChg chg="">
      <pc:chgData name="Brandjes, Lou" userId="49a464c2-5f72-4255-81fa-371f620157a9" providerId="ADAL" clId="{6CC5F251-ACD8-4255-B69E-AB4310224AD6}" dt="2023-05-23T12:22:41.253" v="0"/>
      <pc:docMkLst>
        <pc:docMk/>
      </pc:docMkLst>
      <pc:sldChg chg="modCm">
        <pc:chgData name="Brandjes, Lou" userId="49a464c2-5f72-4255-81fa-371f620157a9" providerId="ADAL" clId="{6CC5F251-ACD8-4255-B69E-AB4310224AD6}" dt="2023-05-23T12:22:41.253" v="0"/>
        <pc:sldMkLst>
          <pc:docMk/>
          <pc:sldMk cId="2740566570" sldId="2145706163"/>
        </pc:sldMkLst>
        <pc:extLst>
          <p:ext xmlns:p="http://schemas.openxmlformats.org/presentationml/2006/main" uri="{D6D511B9-2390-475A-947B-AFAB55BFBCF1}">
            <pc226:cmChg xmlns:pc226="http://schemas.microsoft.com/office/powerpoint/2022/06/main/command" chg="">
              <pc226:chgData name="Brandjes, Lou" userId="49a464c2-5f72-4255-81fa-371f620157a9" providerId="ADAL" clId="{6CC5F251-ACD8-4255-B69E-AB4310224AD6}" dt="2023-05-23T12:22:41.253" v="0"/>
              <pc2:cmMkLst xmlns:pc2="http://schemas.microsoft.com/office/powerpoint/2019/9/main/command">
                <pc:docMk/>
                <pc:sldMk cId="2740566570" sldId="2145706163"/>
                <pc2:cmMk id="{3A2517C7-65D5-4A58-9F20-B7106BCC93A0}"/>
              </pc2:cmMkLst>
              <pc226:cmRplyChg chg="add">
                <pc226:chgData name="Brandjes, Lou" userId="49a464c2-5f72-4255-81fa-371f620157a9" providerId="ADAL" clId="{6CC5F251-ACD8-4255-B69E-AB4310224AD6}" dt="2023-05-23T12:22:41.253" v="0"/>
                <pc2:cmRplyMkLst xmlns:pc2="http://schemas.microsoft.com/office/powerpoint/2019/9/main/command">
                  <pc:docMk/>
                  <pc:sldMk cId="2740566570" sldId="2145706163"/>
                  <pc2:cmMk id="{3A2517C7-65D5-4A58-9F20-B7106BCC93A0}"/>
                  <pc2:cmRplyMk id="{5969D63A-73EE-4230-87BB-615BF8D49FB1}"/>
                </pc2:cmRplyMkLst>
              </pc226:cmRplyChg>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CFDB1-9E42-4032-AD33-5675DE6E251D}" type="datetimeFigureOut">
              <a:rPr lang="nl-NL" smtClean="0"/>
              <a:t>23-5-2023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72312-B8F9-4421-A7EC-855B7D8E0BB3}" type="slidenum">
              <a:rPr lang="nl-NL" smtClean="0"/>
              <a:t>‹#›</a:t>
            </a:fld>
            <a:endParaRPr lang="nl-NL"/>
          </a:p>
        </p:txBody>
      </p:sp>
    </p:spTree>
    <p:extLst>
      <p:ext uri="{BB962C8B-B14F-4D97-AF65-F5344CB8AC3E}">
        <p14:creationId xmlns:p14="http://schemas.microsoft.com/office/powerpoint/2010/main" val="150375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De </a:t>
            </a:r>
            <a:r>
              <a:rPr lang="en-US" err="1"/>
              <a:t>begeleiders</a:t>
            </a:r>
            <a:r>
              <a:rPr lang="en-US"/>
              <a:t> </a:t>
            </a:r>
            <a:r>
              <a:rPr lang="en-US" err="1"/>
              <a:t>maken</a:t>
            </a:r>
            <a:r>
              <a:rPr lang="en-US"/>
              <a:t> in de </a:t>
            </a:r>
            <a:r>
              <a:rPr lang="en-US" err="1"/>
              <a:t>pauze</a:t>
            </a:r>
            <a:r>
              <a:rPr lang="en-US"/>
              <a:t> </a:t>
            </a:r>
            <a:r>
              <a:rPr lang="en-US" err="1"/>
              <a:t>een</a:t>
            </a:r>
            <a:r>
              <a:rPr lang="en-US"/>
              <a:t> quick overview van de rode </a:t>
            </a:r>
            <a:r>
              <a:rPr lang="en-US" err="1"/>
              <a:t>draad</a:t>
            </a:r>
            <a:r>
              <a:rPr lang="en-US"/>
              <a:t> </a:t>
            </a:r>
            <a:r>
              <a:rPr lang="en-US" err="1"/>
              <a:t>en</a:t>
            </a:r>
            <a:r>
              <a:rPr lang="en-US"/>
              <a:t> de </a:t>
            </a:r>
            <a:r>
              <a:rPr lang="en-US" err="1"/>
              <a:t>grootste</a:t>
            </a:r>
            <a:r>
              <a:rPr lang="en-US"/>
              <a:t> </a:t>
            </a:r>
            <a:r>
              <a:rPr lang="en-US" err="1"/>
              <a:t>verschillen</a:t>
            </a:r>
            <a:r>
              <a:rPr lang="en-US"/>
              <a:t> </a:t>
            </a:r>
            <a:r>
              <a:rPr lang="en-US" err="1"/>
              <a:t>tussen</a:t>
            </a:r>
            <a:r>
              <a:rPr lang="en-US"/>
              <a:t> de </a:t>
            </a:r>
            <a:r>
              <a:rPr lang="en-US" err="1"/>
              <a:t>gemeenten</a:t>
            </a:r>
            <a:r>
              <a:rPr lang="en-US"/>
              <a:t>. </a:t>
            </a:r>
            <a:endParaRPr lang="nl-NL"/>
          </a:p>
        </p:txBody>
      </p:sp>
      <p:sp>
        <p:nvSpPr>
          <p:cNvPr id="4" name="Tijdelijke aanduiding voor dianumm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nl-NL" sz="1200" b="0" i="0" u="none" strike="noStrike" kern="0" cap="none" spc="0" normalizeH="0" baseline="0" noProof="0">
                <a:ln>
                  <a:noFill/>
                </a:ln>
                <a:solidFill>
                  <a:srgbClr val="000000"/>
                </a:solidFill>
                <a:effectLst/>
                <a:uLnTx/>
                <a:uFillTx/>
                <a:latin typeface="Palatino Linotype"/>
                <a:ea typeface="Palatino Linotype"/>
                <a:cs typeface="Palatino Linotype"/>
                <a:sym typeface="Palatino Linotype"/>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nl-NL" sz="1200" b="0" i="0" u="none" strike="noStrike" kern="0" cap="none" spc="0" normalizeH="0" baseline="0" noProof="0">
              <a:ln>
                <a:noFill/>
              </a:ln>
              <a:solidFill>
                <a:srgbClr val="000000"/>
              </a:solidFill>
              <a:effectLst/>
              <a:uLnTx/>
              <a:uFillTx/>
              <a:latin typeface="Palatino Linotype"/>
              <a:ea typeface="Palatino Linotype"/>
              <a:cs typeface="Palatino Linotype"/>
              <a:sym typeface="Palatino Linotype"/>
            </a:endParaRPr>
          </a:p>
        </p:txBody>
      </p:sp>
    </p:spTree>
    <p:extLst>
      <p:ext uri="{BB962C8B-B14F-4D97-AF65-F5344CB8AC3E}">
        <p14:creationId xmlns:p14="http://schemas.microsoft.com/office/powerpoint/2010/main" val="2210658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Bron ophoging grens Warmtefonds: </a:t>
            </a:r>
          </a:p>
          <a:p>
            <a:pPr marL="171450" indent="-171450">
              <a:buFontTx/>
              <a:buChar char="-"/>
            </a:pPr>
            <a:r>
              <a:rPr lang="nl-NL"/>
              <a:t>https://www.rijksoverheid.nl/actueel/nieuws/2023/05/01/warmtepomp-de-norm-vanaf-2026-goed-voor-klimaat-en-de-energierekening</a:t>
            </a:r>
          </a:p>
          <a:p>
            <a:pPr marL="171450" indent="-171450">
              <a:buFontTx/>
              <a:buChar char="-"/>
            </a:pPr>
            <a:r>
              <a:rPr lang="nl-NL"/>
              <a:t>IBO Klimaatfiche</a:t>
            </a:r>
          </a:p>
        </p:txBody>
      </p:sp>
      <p:sp>
        <p:nvSpPr>
          <p:cNvPr id="4" name="Tijdelijke aanduiding voor dianummer 3"/>
          <p:cNvSpPr>
            <a:spLocks noGrp="1"/>
          </p:cNvSpPr>
          <p:nvPr>
            <p:ph type="sldNum" sz="quarter" idx="5"/>
          </p:nvPr>
        </p:nvSpPr>
        <p:spPr/>
        <p:txBody>
          <a:bodyPr/>
          <a:lstStyle/>
          <a:p>
            <a:fld id="{C6872312-B8F9-4421-A7EC-855B7D8E0BB3}" type="slidenum">
              <a:rPr lang="nl-NL" smtClean="0"/>
              <a:t>10</a:t>
            </a:fld>
            <a:endParaRPr lang="nl-NL"/>
          </a:p>
        </p:txBody>
      </p:sp>
    </p:spTree>
    <p:extLst>
      <p:ext uri="{BB962C8B-B14F-4D97-AF65-F5344CB8AC3E}">
        <p14:creationId xmlns:p14="http://schemas.microsoft.com/office/powerpoint/2010/main" val="1368859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s://www.overmorgen.nl/" TargetMode="Externa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genda of inhoudsopgave">
  <p:cSld name="Agenda of inhoudsopgave">
    <p:spTree>
      <p:nvGrpSpPr>
        <p:cNvPr id="1" name="Shape 23"/>
        <p:cNvGrpSpPr/>
        <p:nvPr/>
      </p:nvGrpSpPr>
      <p:grpSpPr>
        <a:xfrm>
          <a:off x="0" y="0"/>
          <a:ext cx="0" cy="0"/>
          <a:chOff x="0" y="0"/>
          <a:chExt cx="0" cy="0"/>
        </a:xfrm>
      </p:grpSpPr>
      <p:sp>
        <p:nvSpPr>
          <p:cNvPr id="24" name="Google Shape;24;p21"/>
          <p:cNvSpPr txBox="1">
            <a:spLocks noGrp="1"/>
          </p:cNvSpPr>
          <p:nvPr>
            <p:ph type="body" idx="1"/>
          </p:nvPr>
        </p:nvSpPr>
        <p:spPr>
          <a:xfrm>
            <a:off x="3079104" y="1706400"/>
            <a:ext cx="8741422" cy="4460400"/>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Font typeface="Palatino Linotype"/>
              <a:buChar char="•"/>
              <a:defRPr/>
            </a:lvl1pPr>
            <a:lvl2pPr marL="914400" lvl="1" indent="-320040" algn="l">
              <a:lnSpc>
                <a:spcPct val="100000"/>
              </a:lnSpc>
              <a:spcBef>
                <a:spcPts val="600"/>
              </a:spcBef>
              <a:spcAft>
                <a:spcPts val="0"/>
              </a:spcAft>
              <a:buClr>
                <a:schemeClr val="dk1"/>
              </a:buClr>
              <a:buSzPts val="1440"/>
              <a:buFont typeface="Palatino Linotype"/>
              <a:buChar char="•"/>
              <a:defRPr/>
            </a:lvl2pPr>
            <a:lvl3pPr marL="1371600" lvl="2" indent="-309880" algn="l">
              <a:lnSpc>
                <a:spcPct val="100000"/>
              </a:lnSpc>
              <a:spcBef>
                <a:spcPts val="600"/>
              </a:spcBef>
              <a:spcAft>
                <a:spcPts val="0"/>
              </a:spcAft>
              <a:buClr>
                <a:schemeClr val="dk1"/>
              </a:buClr>
              <a:buSzPts val="1280"/>
              <a:buFont typeface="Palatino Linotype"/>
              <a:buChar char="•"/>
              <a:defRPr/>
            </a:lvl3pPr>
            <a:lvl4pPr marL="1828800" lvl="3" indent="-299719" algn="l">
              <a:lnSpc>
                <a:spcPct val="100000"/>
              </a:lnSpc>
              <a:spcBef>
                <a:spcPts val="600"/>
              </a:spcBef>
              <a:spcAft>
                <a:spcPts val="0"/>
              </a:spcAft>
              <a:buClr>
                <a:schemeClr val="dk1"/>
              </a:buClr>
              <a:buSzPts val="1120"/>
              <a:buFont typeface="Palatino Linotype"/>
              <a:buChar char="•"/>
              <a:defRPr/>
            </a:lvl4pPr>
            <a:lvl5pPr marL="2286000" lvl="4" indent="-289560" algn="l">
              <a:lnSpc>
                <a:spcPct val="100000"/>
              </a:lnSpc>
              <a:spcBef>
                <a:spcPts val="600"/>
              </a:spcBef>
              <a:spcAft>
                <a:spcPts val="0"/>
              </a:spcAft>
              <a:buClr>
                <a:schemeClr val="dk1"/>
              </a:buClr>
              <a:buSzPts val="960"/>
              <a:buFont typeface="Palatino Linotype"/>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5" name="Google Shape;25;p21"/>
          <p:cNvPicPr preferRelativeResize="0">
            <a:picLocks noGrp="1"/>
          </p:cNvPicPr>
          <p:nvPr>
            <p:ph type="pic" idx="2"/>
          </p:nvPr>
        </p:nvPicPr>
        <p:blipFill/>
        <p:spPr>
          <a:xfrm>
            <a:off x="-545" y="373609"/>
            <a:ext cx="2837051" cy="5792241"/>
          </a:xfrm>
          <a:prstGeom prst="rect">
            <a:avLst/>
          </a:prstGeom>
          <a:blipFill rotWithShape="1">
            <a:blip r:embed="rId2">
              <a:alphaModFix/>
            </a:blip>
            <a:stretch>
              <a:fillRect/>
            </a:stretch>
          </a:blipFill>
          <a:ln>
            <a:noFill/>
          </a:ln>
        </p:spPr>
      </p:pic>
      <p:sp>
        <p:nvSpPr>
          <p:cNvPr id="26" name="Google Shape;26;p21"/>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1"/>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29" name="Google Shape;29;p21"/>
          <p:cNvSpPr txBox="1">
            <a:spLocks noGrp="1"/>
          </p:cNvSpPr>
          <p:nvPr>
            <p:ph type="title"/>
          </p:nvPr>
        </p:nvSpPr>
        <p:spPr>
          <a:xfrm>
            <a:off x="3079102" y="373609"/>
            <a:ext cx="8741423"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59160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3 beelden">
  <p:cSld name="3 beelden">
    <p:spTree>
      <p:nvGrpSpPr>
        <p:cNvPr id="1" name="Shape 99"/>
        <p:cNvGrpSpPr/>
        <p:nvPr/>
      </p:nvGrpSpPr>
      <p:grpSpPr>
        <a:xfrm>
          <a:off x="0" y="0"/>
          <a:ext cx="0" cy="0"/>
          <a:chOff x="0" y="0"/>
          <a:chExt cx="0" cy="0"/>
        </a:xfrm>
      </p:grpSpPr>
      <p:sp>
        <p:nvSpPr>
          <p:cNvPr id="100" name="Google Shape;100;p32"/>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32"/>
          <p:cNvSpPr>
            <a:spLocks noGrp="1"/>
          </p:cNvSpPr>
          <p:nvPr>
            <p:ph type="pic" idx="2"/>
          </p:nvPr>
        </p:nvSpPr>
        <p:spPr>
          <a:xfrm>
            <a:off x="378824" y="1706400"/>
            <a:ext cx="3463616" cy="2105055"/>
          </a:xfrm>
          <a:prstGeom prst="rect">
            <a:avLst/>
          </a:prstGeom>
          <a:noFill/>
          <a:ln>
            <a:noFill/>
          </a:ln>
        </p:spPr>
      </p:sp>
      <p:sp>
        <p:nvSpPr>
          <p:cNvPr id="102" name="Google Shape;102;p32"/>
          <p:cNvSpPr>
            <a:spLocks noGrp="1"/>
          </p:cNvSpPr>
          <p:nvPr>
            <p:ph type="pic" idx="3"/>
          </p:nvPr>
        </p:nvSpPr>
        <p:spPr>
          <a:xfrm>
            <a:off x="4364189" y="1706400"/>
            <a:ext cx="3463616" cy="2105055"/>
          </a:xfrm>
          <a:prstGeom prst="rect">
            <a:avLst/>
          </a:prstGeom>
          <a:noFill/>
          <a:ln>
            <a:noFill/>
          </a:ln>
        </p:spPr>
      </p:sp>
      <p:sp>
        <p:nvSpPr>
          <p:cNvPr id="103" name="Google Shape;103;p32"/>
          <p:cNvSpPr>
            <a:spLocks noGrp="1"/>
          </p:cNvSpPr>
          <p:nvPr>
            <p:ph type="pic" idx="4"/>
          </p:nvPr>
        </p:nvSpPr>
        <p:spPr>
          <a:xfrm>
            <a:off x="8349554" y="1706400"/>
            <a:ext cx="3463616" cy="2105055"/>
          </a:xfrm>
          <a:prstGeom prst="rect">
            <a:avLst/>
          </a:prstGeom>
          <a:noFill/>
          <a:ln>
            <a:noFill/>
          </a:ln>
        </p:spPr>
      </p:sp>
      <p:sp>
        <p:nvSpPr>
          <p:cNvPr id="104" name="Google Shape;104;p32"/>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2"/>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2"/>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107" name="Google Shape;107;p32"/>
          <p:cNvSpPr txBox="1">
            <a:spLocks noGrp="1"/>
          </p:cNvSpPr>
          <p:nvPr>
            <p:ph type="body" idx="1"/>
          </p:nvPr>
        </p:nvSpPr>
        <p:spPr>
          <a:xfrm>
            <a:off x="378001" y="3987800"/>
            <a:ext cx="3463616"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32"/>
          <p:cNvSpPr txBox="1">
            <a:spLocks noGrp="1"/>
          </p:cNvSpPr>
          <p:nvPr>
            <p:ph type="body" idx="5"/>
          </p:nvPr>
        </p:nvSpPr>
        <p:spPr>
          <a:xfrm>
            <a:off x="4364189" y="3987800"/>
            <a:ext cx="3463616"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32"/>
          <p:cNvSpPr txBox="1">
            <a:spLocks noGrp="1"/>
          </p:cNvSpPr>
          <p:nvPr>
            <p:ph type="body" idx="6"/>
          </p:nvPr>
        </p:nvSpPr>
        <p:spPr>
          <a:xfrm>
            <a:off x="8345797" y="3987800"/>
            <a:ext cx="3463616"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613058850"/>
      </p:ext>
    </p:extLst>
  </p:cSld>
  <p:clrMapOvr>
    <a:masterClrMapping/>
  </p:clrMapOvr>
  <p:extLst>
    <p:ext uri="{DCECCB84-F9BA-43D5-87BE-67443E8EF086}">
      <p15:sldGuideLst xmlns:p15="http://schemas.microsoft.com/office/powerpoint/2012/main">
        <p15:guide id="1" pos="3749">
          <p15:clr>
            <a:srgbClr val="FBAE40"/>
          </p15:clr>
        </p15:guide>
        <p15:guide id="2" pos="393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Contact">
  <p:cSld name="Contact">
    <p:spTree>
      <p:nvGrpSpPr>
        <p:cNvPr id="1" name="Shape 110"/>
        <p:cNvGrpSpPr/>
        <p:nvPr/>
      </p:nvGrpSpPr>
      <p:grpSpPr>
        <a:xfrm>
          <a:off x="0" y="0"/>
          <a:ext cx="0" cy="0"/>
          <a:chOff x="0" y="0"/>
          <a:chExt cx="0" cy="0"/>
        </a:xfrm>
      </p:grpSpPr>
      <p:sp>
        <p:nvSpPr>
          <p:cNvPr id="111" name="Google Shape;111;p33"/>
          <p:cNvSpPr>
            <a:spLocks noGrp="1"/>
          </p:cNvSpPr>
          <p:nvPr>
            <p:ph type="pic" idx="2"/>
          </p:nvPr>
        </p:nvSpPr>
        <p:spPr>
          <a:xfrm>
            <a:off x="6238875" y="520701"/>
            <a:ext cx="5953125" cy="5645150"/>
          </a:xfrm>
          <a:prstGeom prst="rect">
            <a:avLst/>
          </a:prstGeom>
          <a:noFill/>
          <a:ln>
            <a:noFill/>
          </a:ln>
        </p:spPr>
      </p:sp>
      <p:sp>
        <p:nvSpPr>
          <p:cNvPr id="112" name="Google Shape;112;p33"/>
          <p:cNvSpPr txBox="1">
            <a:spLocks noGrp="1"/>
          </p:cNvSpPr>
          <p:nvPr>
            <p:ph type="body" idx="1"/>
          </p:nvPr>
        </p:nvSpPr>
        <p:spPr>
          <a:xfrm>
            <a:off x="1" y="938213"/>
            <a:ext cx="7904162" cy="3205162"/>
          </a:xfrm>
          <a:prstGeom prst="rect">
            <a:avLst/>
          </a:prstGeom>
          <a:solidFill>
            <a:schemeClr val="accent2"/>
          </a:solid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solidFill>
                  <a:schemeClr val="dk1"/>
                </a:solidFill>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33"/>
          <p:cNvSpPr>
            <a:spLocks noGrp="1"/>
          </p:cNvSpPr>
          <p:nvPr>
            <p:ph type="pic" idx="3"/>
          </p:nvPr>
        </p:nvSpPr>
        <p:spPr>
          <a:xfrm>
            <a:off x="381000" y="1235529"/>
            <a:ext cx="1665288" cy="2610530"/>
          </a:xfrm>
          <a:prstGeom prst="rect">
            <a:avLst/>
          </a:prstGeom>
          <a:solidFill>
            <a:srgbClr val="F5E4B4"/>
          </a:solidFill>
          <a:ln>
            <a:noFill/>
          </a:ln>
        </p:spPr>
      </p:sp>
      <p:sp>
        <p:nvSpPr>
          <p:cNvPr id="114" name="Google Shape;114;p33"/>
          <p:cNvSpPr txBox="1">
            <a:spLocks noGrp="1"/>
          </p:cNvSpPr>
          <p:nvPr>
            <p:ph type="body" idx="4"/>
          </p:nvPr>
        </p:nvSpPr>
        <p:spPr>
          <a:xfrm>
            <a:off x="2333625" y="1235838"/>
            <a:ext cx="282544" cy="226170"/>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00"/>
              <a:buNone/>
              <a:defRPr sz="100">
                <a:solidFill>
                  <a:schemeClr val="dk1"/>
                </a:solidFill>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33"/>
          <p:cNvSpPr txBox="1"/>
          <p:nvPr/>
        </p:nvSpPr>
        <p:spPr>
          <a:xfrm>
            <a:off x="393700" y="4548371"/>
            <a:ext cx="7510463" cy="984885"/>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Over Morgen</a:t>
            </a:r>
            <a:endParaRPr/>
          </a:p>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Kleine Koppel 26</a:t>
            </a:r>
            <a:endParaRPr/>
          </a:p>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3812 PH Amersfoort</a:t>
            </a:r>
            <a:endParaRPr/>
          </a:p>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www.overmorgen.nl</a:t>
            </a:r>
            <a:endParaRPr sz="1600" b="0" i="0" u="none" strike="noStrike" cap="none">
              <a:solidFill>
                <a:schemeClr val="dk1"/>
              </a:solidFill>
              <a:latin typeface="Palatino Linotype"/>
              <a:ea typeface="Palatino Linotype"/>
              <a:cs typeface="Palatino Linotype"/>
              <a:sym typeface="Palatino Linotype"/>
            </a:endParaRPr>
          </a:p>
        </p:txBody>
      </p:sp>
      <p:sp>
        <p:nvSpPr>
          <p:cNvPr id="116" name="Google Shape;116;p33">
            <a:hlinkClick r:id="rId3"/>
          </p:cNvPr>
          <p:cNvSpPr/>
          <p:nvPr/>
        </p:nvSpPr>
        <p:spPr>
          <a:xfrm>
            <a:off x="381000" y="4573584"/>
            <a:ext cx="2552700" cy="984885"/>
          </a:xfrm>
          <a:prstGeom prst="rect">
            <a:avLst/>
          </a:prstGeom>
          <a:solidFill>
            <a:schemeClr val="accent1">
              <a:alpha val="0"/>
            </a:schemeClr>
          </a:solidFill>
          <a:ln>
            <a:noFill/>
          </a:ln>
        </p:spPr>
        <p:txBody>
          <a:bodyPr spcFirstLastPara="1" wrap="square" lIns="36000" tIns="36000" rIns="36000" bIns="36000" anchor="ctr" anchorCtr="0">
            <a:noAutofit/>
          </a:bodyPr>
          <a:lstStyle/>
          <a:p>
            <a:pPr marL="0" marR="0" lvl="0" indent="0" algn="ctr" rtl="0">
              <a:spcBef>
                <a:spcPts val="0"/>
              </a:spcBef>
              <a:spcAft>
                <a:spcPts val="0"/>
              </a:spcAft>
              <a:buNone/>
            </a:pPr>
            <a:endParaRPr sz="2400" b="0" i="0" u="none" strike="noStrike" cap="none">
              <a:solidFill>
                <a:schemeClr val="dk1"/>
              </a:solidFill>
              <a:latin typeface="Palatino Linotype"/>
              <a:ea typeface="Palatino Linotype"/>
              <a:cs typeface="Palatino Linotype"/>
              <a:sym typeface="Palatino Linotype"/>
            </a:endParaRPr>
          </a:p>
        </p:txBody>
      </p:sp>
      <p:sp>
        <p:nvSpPr>
          <p:cNvPr id="117" name="Google Shape;117;p33"/>
          <p:cNvSpPr txBox="1">
            <a:spLocks noGrp="1"/>
          </p:cNvSpPr>
          <p:nvPr>
            <p:ph type="body" idx="5"/>
          </p:nvPr>
        </p:nvSpPr>
        <p:spPr>
          <a:xfrm>
            <a:off x="2333625" y="1700213"/>
            <a:ext cx="5286375" cy="21463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320040" algn="l">
              <a:lnSpc>
                <a:spcPct val="100000"/>
              </a:lnSpc>
              <a:spcBef>
                <a:spcPts val="800"/>
              </a:spcBef>
              <a:spcAft>
                <a:spcPts val="0"/>
              </a:spcAft>
              <a:buClr>
                <a:schemeClr val="dk1"/>
              </a:buClr>
              <a:buSzPts val="1440"/>
              <a:buChar char="•"/>
              <a:defRPr sz="1800"/>
            </a:lvl2pPr>
            <a:lvl3pPr marL="1371600" lvl="2" indent="-320039" algn="l">
              <a:lnSpc>
                <a:spcPct val="100000"/>
              </a:lnSpc>
              <a:spcBef>
                <a:spcPts val="800"/>
              </a:spcBef>
              <a:spcAft>
                <a:spcPts val="0"/>
              </a:spcAft>
              <a:buClr>
                <a:schemeClr val="dk1"/>
              </a:buClr>
              <a:buSzPts val="1440"/>
              <a:buChar char="•"/>
              <a:defRPr sz="1800"/>
            </a:lvl3pPr>
            <a:lvl4pPr marL="1828800" lvl="3" indent="-320039" algn="l">
              <a:lnSpc>
                <a:spcPct val="100000"/>
              </a:lnSpc>
              <a:spcBef>
                <a:spcPts val="800"/>
              </a:spcBef>
              <a:spcAft>
                <a:spcPts val="0"/>
              </a:spcAft>
              <a:buClr>
                <a:schemeClr val="dk1"/>
              </a:buClr>
              <a:buSzPts val="1440"/>
              <a:buChar char="•"/>
              <a:defRPr sz="1800"/>
            </a:lvl4pPr>
            <a:lvl5pPr marL="2286000" lvl="4" indent="-320039" algn="l">
              <a:lnSpc>
                <a:spcPct val="100000"/>
              </a:lnSpc>
              <a:spcBef>
                <a:spcPts val="800"/>
              </a:spcBef>
              <a:spcAft>
                <a:spcPts val="0"/>
              </a:spcAft>
              <a:buClr>
                <a:schemeClr val="dk1"/>
              </a:buClr>
              <a:buSzPts val="1440"/>
              <a:buChar char="•"/>
              <a:defRPr sz="1800"/>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18" name="Google Shape;118;p3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371475" y="5938259"/>
            <a:ext cx="1674813" cy="732730"/>
          </a:xfrm>
          <a:prstGeom prst="rect">
            <a:avLst/>
          </a:prstGeom>
          <a:noFill/>
          <a:ln>
            <a:noFill/>
          </a:ln>
        </p:spPr>
      </p:pic>
    </p:spTree>
    <p:extLst>
      <p:ext uri="{BB962C8B-B14F-4D97-AF65-F5344CB8AC3E}">
        <p14:creationId xmlns:p14="http://schemas.microsoft.com/office/powerpoint/2010/main" val="336753764"/>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240">
          <p15:clr>
            <a:srgbClr val="FBAE40"/>
          </p15:clr>
        </p15:guide>
        <p15:guide id="4" pos="1289">
          <p15:clr>
            <a:srgbClr val="FBAE40"/>
          </p15:clr>
        </p15:guide>
        <p15:guide id="5" pos="1470">
          <p15:clr>
            <a:srgbClr val="FBAE40"/>
          </p15:clr>
        </p15:guide>
        <p15:guide id="6" pos="2519">
          <p15:clr>
            <a:srgbClr val="FBAE40"/>
          </p15:clr>
        </p15:guide>
        <p15:guide id="7" pos="2700">
          <p15:clr>
            <a:srgbClr val="FBAE40"/>
          </p15:clr>
        </p15:guide>
        <p15:guide id="8" pos="3749">
          <p15:clr>
            <a:srgbClr val="FBAE40"/>
          </p15:clr>
        </p15:guide>
        <p15:guide id="9" pos="3930">
          <p15:clr>
            <a:srgbClr val="FBAE40"/>
          </p15:clr>
        </p15:guide>
        <p15:guide id="10" pos="4979">
          <p15:clr>
            <a:srgbClr val="FBAE40"/>
          </p15:clr>
        </p15:guide>
        <p15:guide id="11" pos="5160">
          <p15:clr>
            <a:srgbClr val="FBAE40"/>
          </p15:clr>
        </p15:guide>
        <p15:guide id="12" pos="6209">
          <p15:clr>
            <a:srgbClr val="FBAE40"/>
          </p15:clr>
        </p15:guide>
        <p15:guide id="13" pos="6390">
          <p15:clr>
            <a:srgbClr val="FBAE40"/>
          </p15:clr>
        </p15:guide>
        <p15:guide id="14" pos="7439">
          <p15:clr>
            <a:srgbClr val="FBAE40"/>
          </p15:clr>
        </p15:guide>
        <p15:guide id="15" orient="horz">
          <p15:clr>
            <a:srgbClr val="FBAE40"/>
          </p15:clr>
        </p15:guide>
        <p15:guide id="16" orient="horz" pos="4320">
          <p15:clr>
            <a:srgbClr val="FBAE40"/>
          </p15:clr>
        </p15:guide>
        <p15:guide id="17" orient="horz" pos="591">
          <p15:clr>
            <a:srgbClr val="FBAE40"/>
          </p15:clr>
        </p15:guide>
        <p15:guide id="18" orient="horz" pos="399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Einddia">
  <p:cSld name="Einddia">
    <p:spTree>
      <p:nvGrpSpPr>
        <p:cNvPr id="1" name="Shape 120"/>
        <p:cNvGrpSpPr/>
        <p:nvPr/>
      </p:nvGrpSpPr>
      <p:grpSpPr>
        <a:xfrm>
          <a:off x="0" y="0"/>
          <a:ext cx="0" cy="0"/>
          <a:chOff x="0" y="0"/>
          <a:chExt cx="0" cy="0"/>
        </a:xfrm>
      </p:grpSpPr>
      <p:grpSp>
        <p:nvGrpSpPr>
          <p:cNvPr id="121" name="Google Shape;121;p35"/>
          <p:cNvGrpSpPr/>
          <p:nvPr/>
        </p:nvGrpSpPr>
        <p:grpSpPr>
          <a:xfrm>
            <a:off x="0" y="3174"/>
            <a:ext cx="12193587" cy="6850064"/>
            <a:chOff x="0" y="2"/>
            <a:chExt cx="7680" cy="4316"/>
          </a:xfrm>
        </p:grpSpPr>
        <p:sp>
          <p:nvSpPr>
            <p:cNvPr id="122" name="Google Shape;122;p35"/>
            <p:cNvSpPr/>
            <p:nvPr/>
          </p:nvSpPr>
          <p:spPr>
            <a:xfrm>
              <a:off x="0" y="2"/>
              <a:ext cx="7680" cy="4316"/>
            </a:xfrm>
            <a:prstGeom prst="rect">
              <a:avLst/>
            </a:prstGeom>
            <a:solidFill>
              <a:srgbClr val="35BDB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3" name="Google Shape;123;p35"/>
            <p:cNvSpPr/>
            <p:nvPr/>
          </p:nvSpPr>
          <p:spPr>
            <a:xfrm>
              <a:off x="6101" y="3382"/>
              <a:ext cx="1233" cy="501"/>
            </a:xfrm>
            <a:custGeom>
              <a:avLst/>
              <a:gdLst/>
              <a:ahLst/>
              <a:cxnLst/>
              <a:rect l="l" t="t" r="r" b="b"/>
              <a:pathLst>
                <a:path w="1233" h="502" extrusionOk="0">
                  <a:moveTo>
                    <a:pt x="360" y="309"/>
                  </a:moveTo>
                  <a:cubicBezTo>
                    <a:pt x="380" y="309"/>
                    <a:pt x="392" y="325"/>
                    <a:pt x="392" y="354"/>
                  </a:cubicBezTo>
                  <a:cubicBezTo>
                    <a:pt x="392" y="384"/>
                    <a:pt x="381" y="400"/>
                    <a:pt x="361" y="400"/>
                  </a:cubicBezTo>
                  <a:cubicBezTo>
                    <a:pt x="341" y="400"/>
                    <a:pt x="329" y="384"/>
                    <a:pt x="329" y="354"/>
                  </a:cubicBezTo>
                  <a:cubicBezTo>
                    <a:pt x="329" y="324"/>
                    <a:pt x="341" y="309"/>
                    <a:pt x="360" y="309"/>
                  </a:cubicBezTo>
                  <a:moveTo>
                    <a:pt x="551" y="309"/>
                  </a:moveTo>
                  <a:cubicBezTo>
                    <a:pt x="521" y="309"/>
                    <a:pt x="521" y="309"/>
                    <a:pt x="521" y="309"/>
                  </a:cubicBezTo>
                  <a:cubicBezTo>
                    <a:pt x="521" y="345"/>
                    <a:pt x="521" y="345"/>
                    <a:pt x="521" y="345"/>
                  </a:cubicBezTo>
                  <a:cubicBezTo>
                    <a:pt x="550" y="345"/>
                    <a:pt x="550" y="345"/>
                    <a:pt x="550" y="345"/>
                  </a:cubicBezTo>
                  <a:cubicBezTo>
                    <a:pt x="566" y="345"/>
                    <a:pt x="572" y="338"/>
                    <a:pt x="572" y="326"/>
                  </a:cubicBezTo>
                  <a:cubicBezTo>
                    <a:pt x="572" y="316"/>
                    <a:pt x="566" y="309"/>
                    <a:pt x="551" y="309"/>
                  </a:cubicBezTo>
                  <a:moveTo>
                    <a:pt x="146" y="194"/>
                  </a:moveTo>
                  <a:cubicBezTo>
                    <a:pt x="166" y="194"/>
                    <a:pt x="177" y="178"/>
                    <a:pt x="177" y="148"/>
                  </a:cubicBezTo>
                  <a:cubicBezTo>
                    <a:pt x="177" y="118"/>
                    <a:pt x="165" y="102"/>
                    <a:pt x="145" y="102"/>
                  </a:cubicBezTo>
                  <a:cubicBezTo>
                    <a:pt x="125" y="102"/>
                    <a:pt x="114" y="118"/>
                    <a:pt x="114" y="148"/>
                  </a:cubicBezTo>
                  <a:cubicBezTo>
                    <a:pt x="114" y="178"/>
                    <a:pt x="126" y="194"/>
                    <a:pt x="146" y="194"/>
                  </a:cubicBezTo>
                  <a:moveTo>
                    <a:pt x="0" y="0"/>
                  </a:moveTo>
                  <a:cubicBezTo>
                    <a:pt x="1233" y="0"/>
                    <a:pt x="1233" y="0"/>
                    <a:pt x="1233" y="0"/>
                  </a:cubicBezTo>
                  <a:cubicBezTo>
                    <a:pt x="1233" y="502"/>
                    <a:pt x="1233" y="502"/>
                    <a:pt x="1233" y="502"/>
                  </a:cubicBezTo>
                  <a:cubicBezTo>
                    <a:pt x="0" y="502"/>
                    <a:pt x="0" y="502"/>
                    <a:pt x="0" y="502"/>
                  </a:cubicBezTo>
                  <a:lnTo>
                    <a:pt x="0" y="0"/>
                  </a:lnTo>
                  <a:close/>
                  <a:moveTo>
                    <a:pt x="603" y="231"/>
                  </a:moveTo>
                  <a:cubicBezTo>
                    <a:pt x="651" y="231"/>
                    <a:pt x="651" y="231"/>
                    <a:pt x="651" y="231"/>
                  </a:cubicBezTo>
                  <a:cubicBezTo>
                    <a:pt x="651" y="175"/>
                    <a:pt x="651" y="175"/>
                    <a:pt x="651" y="175"/>
                  </a:cubicBezTo>
                  <a:cubicBezTo>
                    <a:pt x="671" y="175"/>
                    <a:pt x="671" y="175"/>
                    <a:pt x="671" y="175"/>
                  </a:cubicBezTo>
                  <a:cubicBezTo>
                    <a:pt x="700" y="231"/>
                    <a:pt x="700" y="231"/>
                    <a:pt x="700" y="231"/>
                  </a:cubicBezTo>
                  <a:cubicBezTo>
                    <a:pt x="756" y="231"/>
                    <a:pt x="756" y="231"/>
                    <a:pt x="756" y="231"/>
                  </a:cubicBezTo>
                  <a:cubicBezTo>
                    <a:pt x="720" y="168"/>
                    <a:pt x="720" y="168"/>
                    <a:pt x="720" y="168"/>
                  </a:cubicBezTo>
                  <a:cubicBezTo>
                    <a:pt x="739" y="160"/>
                    <a:pt x="752" y="144"/>
                    <a:pt x="752" y="119"/>
                  </a:cubicBezTo>
                  <a:cubicBezTo>
                    <a:pt x="752" y="80"/>
                    <a:pt x="724" y="65"/>
                    <a:pt x="682" y="65"/>
                  </a:cubicBezTo>
                  <a:cubicBezTo>
                    <a:pt x="603" y="65"/>
                    <a:pt x="603" y="65"/>
                    <a:pt x="603" y="65"/>
                  </a:cubicBezTo>
                  <a:lnTo>
                    <a:pt x="603" y="231"/>
                  </a:lnTo>
                  <a:close/>
                  <a:moveTo>
                    <a:pt x="433" y="231"/>
                  </a:moveTo>
                  <a:cubicBezTo>
                    <a:pt x="571" y="231"/>
                    <a:pt x="571" y="231"/>
                    <a:pt x="571" y="231"/>
                  </a:cubicBezTo>
                  <a:cubicBezTo>
                    <a:pt x="571" y="193"/>
                    <a:pt x="571" y="193"/>
                    <a:pt x="571" y="193"/>
                  </a:cubicBezTo>
                  <a:cubicBezTo>
                    <a:pt x="481" y="193"/>
                    <a:pt x="481" y="193"/>
                    <a:pt x="481" y="193"/>
                  </a:cubicBezTo>
                  <a:cubicBezTo>
                    <a:pt x="481" y="164"/>
                    <a:pt x="481" y="164"/>
                    <a:pt x="481" y="164"/>
                  </a:cubicBezTo>
                  <a:cubicBezTo>
                    <a:pt x="534" y="164"/>
                    <a:pt x="534" y="164"/>
                    <a:pt x="534" y="164"/>
                  </a:cubicBezTo>
                  <a:cubicBezTo>
                    <a:pt x="534" y="126"/>
                    <a:pt x="534" y="126"/>
                    <a:pt x="534" y="126"/>
                  </a:cubicBezTo>
                  <a:cubicBezTo>
                    <a:pt x="481" y="126"/>
                    <a:pt x="481" y="126"/>
                    <a:pt x="481" y="126"/>
                  </a:cubicBezTo>
                  <a:cubicBezTo>
                    <a:pt x="481" y="104"/>
                    <a:pt x="481" y="104"/>
                    <a:pt x="481" y="104"/>
                  </a:cubicBezTo>
                  <a:cubicBezTo>
                    <a:pt x="569" y="104"/>
                    <a:pt x="569" y="104"/>
                    <a:pt x="569" y="104"/>
                  </a:cubicBezTo>
                  <a:cubicBezTo>
                    <a:pt x="569" y="65"/>
                    <a:pt x="569" y="65"/>
                    <a:pt x="569" y="65"/>
                  </a:cubicBezTo>
                  <a:cubicBezTo>
                    <a:pt x="433" y="65"/>
                    <a:pt x="433" y="65"/>
                    <a:pt x="433" y="65"/>
                  </a:cubicBezTo>
                  <a:lnTo>
                    <a:pt x="433" y="231"/>
                  </a:lnTo>
                  <a:close/>
                  <a:moveTo>
                    <a:pt x="234" y="65"/>
                  </a:moveTo>
                  <a:cubicBezTo>
                    <a:pt x="296" y="231"/>
                    <a:pt x="296" y="231"/>
                    <a:pt x="296" y="231"/>
                  </a:cubicBezTo>
                  <a:cubicBezTo>
                    <a:pt x="346" y="231"/>
                    <a:pt x="346" y="231"/>
                    <a:pt x="346" y="231"/>
                  </a:cubicBezTo>
                  <a:cubicBezTo>
                    <a:pt x="407" y="65"/>
                    <a:pt x="407" y="65"/>
                    <a:pt x="407" y="65"/>
                  </a:cubicBezTo>
                  <a:cubicBezTo>
                    <a:pt x="352" y="65"/>
                    <a:pt x="352" y="65"/>
                    <a:pt x="352" y="65"/>
                  </a:cubicBezTo>
                  <a:cubicBezTo>
                    <a:pt x="339" y="110"/>
                    <a:pt x="339" y="110"/>
                    <a:pt x="339" y="110"/>
                  </a:cubicBezTo>
                  <a:cubicBezTo>
                    <a:pt x="333" y="131"/>
                    <a:pt x="324" y="164"/>
                    <a:pt x="321" y="180"/>
                  </a:cubicBezTo>
                  <a:cubicBezTo>
                    <a:pt x="318" y="164"/>
                    <a:pt x="309" y="130"/>
                    <a:pt x="303" y="110"/>
                  </a:cubicBezTo>
                  <a:cubicBezTo>
                    <a:pt x="290" y="65"/>
                    <a:pt x="290" y="65"/>
                    <a:pt x="290" y="65"/>
                  </a:cubicBezTo>
                  <a:lnTo>
                    <a:pt x="234" y="65"/>
                  </a:lnTo>
                  <a:close/>
                  <a:moveTo>
                    <a:pt x="146" y="62"/>
                  </a:moveTo>
                  <a:cubicBezTo>
                    <a:pt x="97" y="62"/>
                    <a:pt x="63" y="93"/>
                    <a:pt x="63" y="148"/>
                  </a:cubicBezTo>
                  <a:cubicBezTo>
                    <a:pt x="63" y="204"/>
                    <a:pt x="97" y="234"/>
                    <a:pt x="145" y="234"/>
                  </a:cubicBezTo>
                  <a:cubicBezTo>
                    <a:pt x="194" y="234"/>
                    <a:pt x="228" y="203"/>
                    <a:pt x="228" y="148"/>
                  </a:cubicBezTo>
                  <a:cubicBezTo>
                    <a:pt x="228" y="92"/>
                    <a:pt x="194" y="62"/>
                    <a:pt x="146" y="62"/>
                  </a:cubicBezTo>
                  <a:moveTo>
                    <a:pt x="249" y="271"/>
                  </a:moveTo>
                  <a:cubicBezTo>
                    <a:pt x="204" y="271"/>
                    <a:pt x="204" y="271"/>
                    <a:pt x="204" y="271"/>
                  </a:cubicBezTo>
                  <a:cubicBezTo>
                    <a:pt x="182" y="315"/>
                    <a:pt x="182" y="315"/>
                    <a:pt x="182" y="315"/>
                  </a:cubicBezTo>
                  <a:cubicBezTo>
                    <a:pt x="171" y="338"/>
                    <a:pt x="163" y="356"/>
                    <a:pt x="160" y="366"/>
                  </a:cubicBezTo>
                  <a:cubicBezTo>
                    <a:pt x="157" y="356"/>
                    <a:pt x="148" y="337"/>
                    <a:pt x="138" y="315"/>
                  </a:cubicBezTo>
                  <a:cubicBezTo>
                    <a:pt x="116" y="271"/>
                    <a:pt x="116" y="271"/>
                    <a:pt x="116" y="271"/>
                  </a:cubicBezTo>
                  <a:cubicBezTo>
                    <a:pt x="70" y="271"/>
                    <a:pt x="70" y="271"/>
                    <a:pt x="70" y="271"/>
                  </a:cubicBezTo>
                  <a:cubicBezTo>
                    <a:pt x="70" y="437"/>
                    <a:pt x="70" y="437"/>
                    <a:pt x="70" y="437"/>
                  </a:cubicBezTo>
                  <a:cubicBezTo>
                    <a:pt x="117" y="437"/>
                    <a:pt x="117" y="437"/>
                    <a:pt x="117" y="437"/>
                  </a:cubicBezTo>
                  <a:cubicBezTo>
                    <a:pt x="117" y="398"/>
                    <a:pt x="117" y="398"/>
                    <a:pt x="117" y="398"/>
                  </a:cubicBezTo>
                  <a:cubicBezTo>
                    <a:pt x="117" y="381"/>
                    <a:pt x="116" y="366"/>
                    <a:pt x="116" y="354"/>
                  </a:cubicBezTo>
                  <a:cubicBezTo>
                    <a:pt x="121" y="366"/>
                    <a:pt x="130" y="385"/>
                    <a:pt x="136" y="397"/>
                  </a:cubicBezTo>
                  <a:cubicBezTo>
                    <a:pt x="160" y="443"/>
                    <a:pt x="160" y="443"/>
                    <a:pt x="160" y="443"/>
                  </a:cubicBezTo>
                  <a:cubicBezTo>
                    <a:pt x="183" y="397"/>
                    <a:pt x="183" y="397"/>
                    <a:pt x="183" y="397"/>
                  </a:cubicBezTo>
                  <a:cubicBezTo>
                    <a:pt x="189" y="385"/>
                    <a:pt x="199" y="366"/>
                    <a:pt x="204" y="354"/>
                  </a:cubicBezTo>
                  <a:cubicBezTo>
                    <a:pt x="203" y="366"/>
                    <a:pt x="203" y="381"/>
                    <a:pt x="203" y="398"/>
                  </a:cubicBezTo>
                  <a:cubicBezTo>
                    <a:pt x="203" y="437"/>
                    <a:pt x="203" y="437"/>
                    <a:pt x="203" y="437"/>
                  </a:cubicBezTo>
                  <a:cubicBezTo>
                    <a:pt x="249" y="437"/>
                    <a:pt x="249" y="437"/>
                    <a:pt x="249" y="437"/>
                  </a:cubicBezTo>
                  <a:lnTo>
                    <a:pt x="249" y="271"/>
                  </a:lnTo>
                  <a:close/>
                  <a:moveTo>
                    <a:pt x="360" y="440"/>
                  </a:moveTo>
                  <a:cubicBezTo>
                    <a:pt x="409" y="440"/>
                    <a:pt x="443" y="409"/>
                    <a:pt x="443" y="354"/>
                  </a:cubicBezTo>
                  <a:cubicBezTo>
                    <a:pt x="443" y="299"/>
                    <a:pt x="409" y="268"/>
                    <a:pt x="361" y="268"/>
                  </a:cubicBezTo>
                  <a:cubicBezTo>
                    <a:pt x="312" y="268"/>
                    <a:pt x="278" y="299"/>
                    <a:pt x="278" y="354"/>
                  </a:cubicBezTo>
                  <a:cubicBezTo>
                    <a:pt x="278" y="410"/>
                    <a:pt x="312" y="440"/>
                    <a:pt x="360" y="440"/>
                  </a:cubicBezTo>
                  <a:moveTo>
                    <a:pt x="625" y="437"/>
                  </a:moveTo>
                  <a:cubicBezTo>
                    <a:pt x="589" y="374"/>
                    <a:pt x="589" y="374"/>
                    <a:pt x="589" y="374"/>
                  </a:cubicBezTo>
                  <a:cubicBezTo>
                    <a:pt x="609" y="366"/>
                    <a:pt x="621" y="350"/>
                    <a:pt x="621" y="325"/>
                  </a:cubicBezTo>
                  <a:cubicBezTo>
                    <a:pt x="621" y="286"/>
                    <a:pt x="594" y="271"/>
                    <a:pt x="552" y="271"/>
                  </a:cubicBezTo>
                  <a:cubicBezTo>
                    <a:pt x="472" y="271"/>
                    <a:pt x="472" y="271"/>
                    <a:pt x="472" y="271"/>
                  </a:cubicBezTo>
                  <a:cubicBezTo>
                    <a:pt x="472" y="437"/>
                    <a:pt x="472" y="437"/>
                    <a:pt x="472" y="437"/>
                  </a:cubicBezTo>
                  <a:cubicBezTo>
                    <a:pt x="521" y="437"/>
                    <a:pt x="521" y="437"/>
                    <a:pt x="521" y="437"/>
                  </a:cubicBezTo>
                  <a:cubicBezTo>
                    <a:pt x="521" y="381"/>
                    <a:pt x="521" y="381"/>
                    <a:pt x="521" y="381"/>
                  </a:cubicBezTo>
                  <a:cubicBezTo>
                    <a:pt x="541" y="381"/>
                    <a:pt x="541" y="381"/>
                    <a:pt x="541" y="381"/>
                  </a:cubicBezTo>
                  <a:cubicBezTo>
                    <a:pt x="570" y="437"/>
                    <a:pt x="570" y="437"/>
                    <a:pt x="570" y="437"/>
                  </a:cubicBezTo>
                  <a:lnTo>
                    <a:pt x="625" y="437"/>
                  </a:lnTo>
                  <a:close/>
                  <a:moveTo>
                    <a:pt x="807" y="346"/>
                  </a:moveTo>
                  <a:cubicBezTo>
                    <a:pt x="729" y="346"/>
                    <a:pt x="729" y="346"/>
                    <a:pt x="729" y="346"/>
                  </a:cubicBezTo>
                  <a:cubicBezTo>
                    <a:pt x="729" y="381"/>
                    <a:pt x="729" y="381"/>
                    <a:pt x="729" y="381"/>
                  </a:cubicBezTo>
                  <a:cubicBezTo>
                    <a:pt x="761" y="381"/>
                    <a:pt x="761" y="381"/>
                    <a:pt x="761" y="381"/>
                  </a:cubicBezTo>
                  <a:cubicBezTo>
                    <a:pt x="759" y="392"/>
                    <a:pt x="752" y="401"/>
                    <a:pt x="731" y="401"/>
                  </a:cubicBezTo>
                  <a:cubicBezTo>
                    <a:pt x="708" y="401"/>
                    <a:pt x="697" y="387"/>
                    <a:pt x="697" y="354"/>
                  </a:cubicBezTo>
                  <a:cubicBezTo>
                    <a:pt x="697" y="328"/>
                    <a:pt x="705" y="309"/>
                    <a:pt x="728" y="309"/>
                  </a:cubicBezTo>
                  <a:cubicBezTo>
                    <a:pt x="745" y="309"/>
                    <a:pt x="752" y="317"/>
                    <a:pt x="758" y="331"/>
                  </a:cubicBezTo>
                  <a:cubicBezTo>
                    <a:pt x="803" y="315"/>
                    <a:pt x="803" y="315"/>
                    <a:pt x="803" y="315"/>
                  </a:cubicBezTo>
                  <a:cubicBezTo>
                    <a:pt x="790" y="284"/>
                    <a:pt x="773" y="268"/>
                    <a:pt x="728" y="268"/>
                  </a:cubicBezTo>
                  <a:cubicBezTo>
                    <a:pt x="674" y="268"/>
                    <a:pt x="645" y="305"/>
                    <a:pt x="645" y="354"/>
                  </a:cubicBezTo>
                  <a:cubicBezTo>
                    <a:pt x="645" y="409"/>
                    <a:pt x="678" y="440"/>
                    <a:pt x="727" y="440"/>
                  </a:cubicBezTo>
                  <a:cubicBezTo>
                    <a:pt x="779" y="440"/>
                    <a:pt x="807" y="414"/>
                    <a:pt x="807" y="366"/>
                  </a:cubicBezTo>
                  <a:lnTo>
                    <a:pt x="807" y="346"/>
                  </a:lnTo>
                  <a:close/>
                  <a:moveTo>
                    <a:pt x="975" y="399"/>
                  </a:moveTo>
                  <a:cubicBezTo>
                    <a:pt x="885" y="399"/>
                    <a:pt x="885" y="399"/>
                    <a:pt x="885" y="399"/>
                  </a:cubicBezTo>
                  <a:cubicBezTo>
                    <a:pt x="885" y="370"/>
                    <a:pt x="885" y="370"/>
                    <a:pt x="885" y="370"/>
                  </a:cubicBezTo>
                  <a:cubicBezTo>
                    <a:pt x="938" y="370"/>
                    <a:pt x="938" y="370"/>
                    <a:pt x="938" y="370"/>
                  </a:cubicBezTo>
                  <a:cubicBezTo>
                    <a:pt x="938" y="332"/>
                    <a:pt x="938" y="332"/>
                    <a:pt x="938" y="332"/>
                  </a:cubicBezTo>
                  <a:cubicBezTo>
                    <a:pt x="885" y="332"/>
                    <a:pt x="885" y="332"/>
                    <a:pt x="885" y="332"/>
                  </a:cubicBezTo>
                  <a:cubicBezTo>
                    <a:pt x="885" y="310"/>
                    <a:pt x="885" y="310"/>
                    <a:pt x="885" y="310"/>
                  </a:cubicBezTo>
                  <a:cubicBezTo>
                    <a:pt x="973" y="310"/>
                    <a:pt x="973" y="310"/>
                    <a:pt x="973" y="310"/>
                  </a:cubicBezTo>
                  <a:cubicBezTo>
                    <a:pt x="973" y="271"/>
                    <a:pt x="973" y="271"/>
                    <a:pt x="973" y="271"/>
                  </a:cubicBezTo>
                  <a:cubicBezTo>
                    <a:pt x="836" y="271"/>
                    <a:pt x="836" y="271"/>
                    <a:pt x="836" y="271"/>
                  </a:cubicBezTo>
                  <a:cubicBezTo>
                    <a:pt x="836" y="437"/>
                    <a:pt x="836" y="437"/>
                    <a:pt x="836" y="437"/>
                  </a:cubicBezTo>
                  <a:cubicBezTo>
                    <a:pt x="975" y="437"/>
                    <a:pt x="975" y="437"/>
                    <a:pt x="975" y="437"/>
                  </a:cubicBezTo>
                  <a:lnTo>
                    <a:pt x="975" y="399"/>
                  </a:lnTo>
                  <a:close/>
                  <a:moveTo>
                    <a:pt x="1163" y="271"/>
                  </a:moveTo>
                  <a:cubicBezTo>
                    <a:pt x="1115" y="271"/>
                    <a:pt x="1115" y="271"/>
                    <a:pt x="1115" y="271"/>
                  </a:cubicBezTo>
                  <a:cubicBezTo>
                    <a:pt x="1115" y="316"/>
                    <a:pt x="1115" y="316"/>
                    <a:pt x="1115" y="316"/>
                  </a:cubicBezTo>
                  <a:cubicBezTo>
                    <a:pt x="1115" y="330"/>
                    <a:pt x="1115" y="352"/>
                    <a:pt x="1117" y="359"/>
                  </a:cubicBezTo>
                  <a:cubicBezTo>
                    <a:pt x="1113" y="353"/>
                    <a:pt x="1097" y="330"/>
                    <a:pt x="1089" y="320"/>
                  </a:cubicBezTo>
                  <a:cubicBezTo>
                    <a:pt x="1050" y="271"/>
                    <a:pt x="1050" y="271"/>
                    <a:pt x="1050" y="271"/>
                  </a:cubicBezTo>
                  <a:cubicBezTo>
                    <a:pt x="1006" y="271"/>
                    <a:pt x="1006" y="271"/>
                    <a:pt x="1006" y="271"/>
                  </a:cubicBezTo>
                  <a:cubicBezTo>
                    <a:pt x="1006" y="437"/>
                    <a:pt x="1006" y="437"/>
                    <a:pt x="1006" y="437"/>
                  </a:cubicBezTo>
                  <a:cubicBezTo>
                    <a:pt x="1054" y="437"/>
                    <a:pt x="1054" y="437"/>
                    <a:pt x="1054" y="437"/>
                  </a:cubicBezTo>
                  <a:cubicBezTo>
                    <a:pt x="1054" y="387"/>
                    <a:pt x="1054" y="387"/>
                    <a:pt x="1054" y="387"/>
                  </a:cubicBezTo>
                  <a:cubicBezTo>
                    <a:pt x="1054" y="373"/>
                    <a:pt x="1053" y="351"/>
                    <a:pt x="1052" y="344"/>
                  </a:cubicBezTo>
                  <a:cubicBezTo>
                    <a:pt x="1057" y="351"/>
                    <a:pt x="1072" y="372"/>
                    <a:pt x="1080" y="383"/>
                  </a:cubicBezTo>
                  <a:cubicBezTo>
                    <a:pt x="1122" y="437"/>
                    <a:pt x="1122" y="437"/>
                    <a:pt x="1122" y="437"/>
                  </a:cubicBezTo>
                  <a:cubicBezTo>
                    <a:pt x="1163" y="437"/>
                    <a:pt x="1163" y="437"/>
                    <a:pt x="1163" y="437"/>
                  </a:cubicBezTo>
                  <a:lnTo>
                    <a:pt x="1163" y="271"/>
                  </a:lnTo>
                  <a:close/>
                  <a:moveTo>
                    <a:pt x="703" y="120"/>
                  </a:moveTo>
                  <a:cubicBezTo>
                    <a:pt x="703" y="110"/>
                    <a:pt x="697" y="102"/>
                    <a:pt x="681" y="102"/>
                  </a:cubicBezTo>
                  <a:cubicBezTo>
                    <a:pt x="651" y="102"/>
                    <a:pt x="651" y="102"/>
                    <a:pt x="651" y="102"/>
                  </a:cubicBezTo>
                  <a:cubicBezTo>
                    <a:pt x="651" y="139"/>
                    <a:pt x="651" y="139"/>
                    <a:pt x="651" y="139"/>
                  </a:cubicBezTo>
                  <a:cubicBezTo>
                    <a:pt x="680" y="139"/>
                    <a:pt x="680" y="139"/>
                    <a:pt x="680" y="139"/>
                  </a:cubicBezTo>
                  <a:cubicBezTo>
                    <a:pt x="696" y="139"/>
                    <a:pt x="703" y="132"/>
                    <a:pt x="703" y="120"/>
                  </a:cubicBezTo>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4" name="Google Shape;124;p35"/>
            <p:cNvSpPr/>
            <p:nvPr/>
          </p:nvSpPr>
          <p:spPr>
            <a:xfrm>
              <a:off x="403" y="496"/>
              <a:ext cx="1964" cy="537"/>
            </a:xfrm>
            <a:custGeom>
              <a:avLst/>
              <a:gdLst/>
              <a:ahLst/>
              <a:cxnLst/>
              <a:rect l="l" t="t" r="r" b="b"/>
              <a:pathLst>
                <a:path w="1964" h="538" extrusionOk="0">
                  <a:moveTo>
                    <a:pt x="1964" y="36"/>
                  </a:moveTo>
                  <a:cubicBezTo>
                    <a:pt x="1946" y="18"/>
                    <a:pt x="1913" y="0"/>
                    <a:pt x="1869" y="0"/>
                  </a:cubicBezTo>
                  <a:cubicBezTo>
                    <a:pt x="1821" y="0"/>
                    <a:pt x="1786" y="20"/>
                    <a:pt x="1763" y="45"/>
                  </a:cubicBezTo>
                  <a:cubicBezTo>
                    <a:pt x="1763" y="11"/>
                    <a:pt x="1763" y="11"/>
                    <a:pt x="1763" y="11"/>
                  </a:cubicBezTo>
                  <a:cubicBezTo>
                    <a:pt x="1627" y="11"/>
                    <a:pt x="1627" y="11"/>
                    <a:pt x="1627" y="11"/>
                  </a:cubicBezTo>
                  <a:cubicBezTo>
                    <a:pt x="1627" y="527"/>
                    <a:pt x="1627" y="527"/>
                    <a:pt x="1627" y="527"/>
                  </a:cubicBezTo>
                  <a:cubicBezTo>
                    <a:pt x="1763" y="527"/>
                    <a:pt x="1763" y="527"/>
                    <a:pt x="1763" y="527"/>
                  </a:cubicBezTo>
                  <a:cubicBezTo>
                    <a:pt x="1763" y="248"/>
                    <a:pt x="1763" y="248"/>
                    <a:pt x="1763" y="248"/>
                  </a:cubicBezTo>
                  <a:cubicBezTo>
                    <a:pt x="1763" y="158"/>
                    <a:pt x="1797" y="136"/>
                    <a:pt x="1850" y="136"/>
                  </a:cubicBezTo>
                  <a:cubicBezTo>
                    <a:pt x="1881" y="136"/>
                    <a:pt x="1907" y="149"/>
                    <a:pt x="1929" y="169"/>
                  </a:cubicBezTo>
                  <a:lnTo>
                    <a:pt x="1964" y="36"/>
                  </a:lnTo>
                  <a:close/>
                  <a:moveTo>
                    <a:pt x="1387" y="210"/>
                  </a:moveTo>
                  <a:cubicBezTo>
                    <a:pt x="1210" y="210"/>
                    <a:pt x="1210" y="210"/>
                    <a:pt x="1210" y="210"/>
                  </a:cubicBezTo>
                  <a:cubicBezTo>
                    <a:pt x="1215" y="158"/>
                    <a:pt x="1245" y="118"/>
                    <a:pt x="1294" y="118"/>
                  </a:cubicBezTo>
                  <a:cubicBezTo>
                    <a:pt x="1355" y="118"/>
                    <a:pt x="1383" y="164"/>
                    <a:pt x="1387" y="210"/>
                  </a:cubicBezTo>
                  <a:close/>
                  <a:moveTo>
                    <a:pt x="1519" y="269"/>
                  </a:moveTo>
                  <a:cubicBezTo>
                    <a:pt x="1519" y="122"/>
                    <a:pt x="1439" y="0"/>
                    <a:pt x="1301" y="0"/>
                  </a:cubicBezTo>
                  <a:cubicBezTo>
                    <a:pt x="1170" y="0"/>
                    <a:pt x="1071" y="111"/>
                    <a:pt x="1071" y="269"/>
                  </a:cubicBezTo>
                  <a:cubicBezTo>
                    <a:pt x="1071" y="433"/>
                    <a:pt x="1165" y="538"/>
                    <a:pt x="1314" y="538"/>
                  </a:cubicBezTo>
                  <a:cubicBezTo>
                    <a:pt x="1383" y="538"/>
                    <a:pt x="1458" y="507"/>
                    <a:pt x="1499" y="454"/>
                  </a:cubicBezTo>
                  <a:cubicBezTo>
                    <a:pt x="1403" y="374"/>
                    <a:pt x="1403" y="374"/>
                    <a:pt x="1403" y="374"/>
                  </a:cubicBezTo>
                  <a:cubicBezTo>
                    <a:pt x="1383" y="396"/>
                    <a:pt x="1351" y="410"/>
                    <a:pt x="1314" y="410"/>
                  </a:cubicBezTo>
                  <a:cubicBezTo>
                    <a:pt x="1265" y="410"/>
                    <a:pt x="1213" y="383"/>
                    <a:pt x="1208" y="313"/>
                  </a:cubicBezTo>
                  <a:cubicBezTo>
                    <a:pt x="1517" y="313"/>
                    <a:pt x="1517" y="313"/>
                    <a:pt x="1517" y="313"/>
                  </a:cubicBezTo>
                  <a:cubicBezTo>
                    <a:pt x="1518" y="303"/>
                    <a:pt x="1519" y="289"/>
                    <a:pt x="1519" y="269"/>
                  </a:cubicBezTo>
                  <a:close/>
                  <a:moveTo>
                    <a:pt x="1024" y="11"/>
                  </a:moveTo>
                  <a:cubicBezTo>
                    <a:pt x="878" y="11"/>
                    <a:pt x="878" y="11"/>
                    <a:pt x="878" y="11"/>
                  </a:cubicBezTo>
                  <a:cubicBezTo>
                    <a:pt x="803" y="250"/>
                    <a:pt x="803" y="250"/>
                    <a:pt x="803" y="250"/>
                  </a:cubicBezTo>
                  <a:cubicBezTo>
                    <a:pt x="790" y="290"/>
                    <a:pt x="776" y="337"/>
                    <a:pt x="770" y="363"/>
                  </a:cubicBezTo>
                  <a:cubicBezTo>
                    <a:pt x="764" y="338"/>
                    <a:pt x="750" y="289"/>
                    <a:pt x="738" y="250"/>
                  </a:cubicBezTo>
                  <a:cubicBezTo>
                    <a:pt x="662" y="11"/>
                    <a:pt x="662" y="11"/>
                    <a:pt x="662" y="11"/>
                  </a:cubicBezTo>
                  <a:cubicBezTo>
                    <a:pt x="512" y="11"/>
                    <a:pt x="512" y="11"/>
                    <a:pt x="512" y="11"/>
                  </a:cubicBezTo>
                  <a:cubicBezTo>
                    <a:pt x="698" y="527"/>
                    <a:pt x="698" y="527"/>
                    <a:pt x="698" y="527"/>
                  </a:cubicBezTo>
                  <a:cubicBezTo>
                    <a:pt x="838" y="527"/>
                    <a:pt x="838" y="527"/>
                    <a:pt x="838" y="527"/>
                  </a:cubicBezTo>
                  <a:lnTo>
                    <a:pt x="1024" y="11"/>
                  </a:lnTo>
                  <a:close/>
                  <a:moveTo>
                    <a:pt x="329" y="269"/>
                  </a:moveTo>
                  <a:cubicBezTo>
                    <a:pt x="329" y="341"/>
                    <a:pt x="298" y="407"/>
                    <a:pt x="233" y="407"/>
                  </a:cubicBezTo>
                  <a:cubicBezTo>
                    <a:pt x="168" y="407"/>
                    <a:pt x="138" y="349"/>
                    <a:pt x="138" y="269"/>
                  </a:cubicBezTo>
                  <a:cubicBezTo>
                    <a:pt x="138" y="190"/>
                    <a:pt x="168" y="131"/>
                    <a:pt x="233" y="131"/>
                  </a:cubicBezTo>
                  <a:cubicBezTo>
                    <a:pt x="298" y="131"/>
                    <a:pt x="329" y="191"/>
                    <a:pt x="329" y="269"/>
                  </a:cubicBezTo>
                  <a:close/>
                  <a:moveTo>
                    <a:pt x="467" y="269"/>
                  </a:moveTo>
                  <a:cubicBezTo>
                    <a:pt x="467" y="111"/>
                    <a:pt x="368" y="0"/>
                    <a:pt x="233" y="0"/>
                  </a:cubicBezTo>
                  <a:cubicBezTo>
                    <a:pt x="98" y="0"/>
                    <a:pt x="0" y="111"/>
                    <a:pt x="0" y="269"/>
                  </a:cubicBezTo>
                  <a:cubicBezTo>
                    <a:pt x="0" y="428"/>
                    <a:pt x="98" y="538"/>
                    <a:pt x="233" y="538"/>
                  </a:cubicBezTo>
                  <a:cubicBezTo>
                    <a:pt x="368" y="538"/>
                    <a:pt x="467" y="428"/>
                    <a:pt x="467" y="269"/>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5" name="Google Shape;125;p35"/>
            <p:cNvSpPr/>
            <p:nvPr/>
          </p:nvSpPr>
          <p:spPr>
            <a:xfrm>
              <a:off x="429" y="1432"/>
              <a:ext cx="3349" cy="716"/>
            </a:xfrm>
            <a:custGeom>
              <a:avLst/>
              <a:gdLst/>
              <a:ahLst/>
              <a:cxnLst/>
              <a:rect l="l" t="t" r="r" b="b"/>
              <a:pathLst>
                <a:path w="3349" h="717" extrusionOk="0">
                  <a:moveTo>
                    <a:pt x="3349" y="528"/>
                  </a:moveTo>
                  <a:cubicBezTo>
                    <a:pt x="3349" y="236"/>
                    <a:pt x="3349" y="236"/>
                    <a:pt x="3349" y="236"/>
                  </a:cubicBezTo>
                  <a:cubicBezTo>
                    <a:pt x="3349" y="91"/>
                    <a:pt x="3290" y="0"/>
                    <a:pt x="3158" y="0"/>
                  </a:cubicBezTo>
                  <a:cubicBezTo>
                    <a:pt x="3104" y="0"/>
                    <a:pt x="3061" y="21"/>
                    <a:pt x="3037" y="46"/>
                  </a:cubicBezTo>
                  <a:cubicBezTo>
                    <a:pt x="3037" y="11"/>
                    <a:pt x="3037" y="11"/>
                    <a:pt x="3037" y="11"/>
                  </a:cubicBezTo>
                  <a:cubicBezTo>
                    <a:pt x="2902" y="11"/>
                    <a:pt x="2902" y="11"/>
                    <a:pt x="2902" y="11"/>
                  </a:cubicBezTo>
                  <a:cubicBezTo>
                    <a:pt x="2902" y="528"/>
                    <a:pt x="2902" y="528"/>
                    <a:pt x="2902" y="528"/>
                  </a:cubicBezTo>
                  <a:cubicBezTo>
                    <a:pt x="3037" y="528"/>
                    <a:pt x="3037" y="528"/>
                    <a:pt x="3037" y="528"/>
                  </a:cubicBezTo>
                  <a:cubicBezTo>
                    <a:pt x="3037" y="245"/>
                    <a:pt x="3037" y="245"/>
                    <a:pt x="3037" y="245"/>
                  </a:cubicBezTo>
                  <a:cubicBezTo>
                    <a:pt x="3037" y="156"/>
                    <a:pt x="3070" y="128"/>
                    <a:pt x="3126" y="128"/>
                  </a:cubicBezTo>
                  <a:cubicBezTo>
                    <a:pt x="3182" y="128"/>
                    <a:pt x="3213" y="156"/>
                    <a:pt x="3213" y="248"/>
                  </a:cubicBezTo>
                  <a:cubicBezTo>
                    <a:pt x="3213" y="528"/>
                    <a:pt x="3213" y="528"/>
                    <a:pt x="3213" y="528"/>
                  </a:cubicBezTo>
                  <a:lnTo>
                    <a:pt x="3349" y="528"/>
                  </a:lnTo>
                  <a:close/>
                  <a:moveTo>
                    <a:pt x="2662" y="211"/>
                  </a:moveTo>
                  <a:cubicBezTo>
                    <a:pt x="2484" y="211"/>
                    <a:pt x="2484" y="211"/>
                    <a:pt x="2484" y="211"/>
                  </a:cubicBezTo>
                  <a:cubicBezTo>
                    <a:pt x="2489" y="159"/>
                    <a:pt x="2520" y="118"/>
                    <a:pt x="2569" y="118"/>
                  </a:cubicBezTo>
                  <a:cubicBezTo>
                    <a:pt x="2630" y="118"/>
                    <a:pt x="2658" y="165"/>
                    <a:pt x="2662" y="211"/>
                  </a:cubicBezTo>
                  <a:close/>
                  <a:moveTo>
                    <a:pt x="2793" y="270"/>
                  </a:moveTo>
                  <a:cubicBezTo>
                    <a:pt x="2793" y="122"/>
                    <a:pt x="2714" y="0"/>
                    <a:pt x="2576" y="0"/>
                  </a:cubicBezTo>
                  <a:cubicBezTo>
                    <a:pt x="2445" y="0"/>
                    <a:pt x="2346" y="111"/>
                    <a:pt x="2346" y="270"/>
                  </a:cubicBezTo>
                  <a:cubicBezTo>
                    <a:pt x="2346" y="433"/>
                    <a:pt x="2440" y="538"/>
                    <a:pt x="2589" y="538"/>
                  </a:cubicBezTo>
                  <a:cubicBezTo>
                    <a:pt x="2658" y="538"/>
                    <a:pt x="2732" y="508"/>
                    <a:pt x="2774" y="455"/>
                  </a:cubicBezTo>
                  <a:cubicBezTo>
                    <a:pt x="2677" y="374"/>
                    <a:pt x="2677" y="374"/>
                    <a:pt x="2677" y="374"/>
                  </a:cubicBezTo>
                  <a:cubicBezTo>
                    <a:pt x="2658" y="397"/>
                    <a:pt x="2626" y="411"/>
                    <a:pt x="2589" y="411"/>
                  </a:cubicBezTo>
                  <a:cubicBezTo>
                    <a:pt x="2540" y="411"/>
                    <a:pt x="2487" y="384"/>
                    <a:pt x="2482" y="313"/>
                  </a:cubicBezTo>
                  <a:cubicBezTo>
                    <a:pt x="2791" y="313"/>
                    <a:pt x="2791" y="313"/>
                    <a:pt x="2791" y="313"/>
                  </a:cubicBezTo>
                  <a:cubicBezTo>
                    <a:pt x="2792" y="303"/>
                    <a:pt x="2793" y="290"/>
                    <a:pt x="2793" y="270"/>
                  </a:cubicBezTo>
                  <a:close/>
                  <a:moveTo>
                    <a:pt x="2103" y="367"/>
                  </a:moveTo>
                  <a:cubicBezTo>
                    <a:pt x="2083" y="393"/>
                    <a:pt x="2061" y="411"/>
                    <a:pt x="2019" y="411"/>
                  </a:cubicBezTo>
                  <a:cubicBezTo>
                    <a:pt x="1966" y="411"/>
                    <a:pt x="1931" y="366"/>
                    <a:pt x="1931" y="260"/>
                  </a:cubicBezTo>
                  <a:cubicBezTo>
                    <a:pt x="1931" y="173"/>
                    <a:pt x="1959" y="128"/>
                    <a:pt x="2011" y="128"/>
                  </a:cubicBezTo>
                  <a:cubicBezTo>
                    <a:pt x="2051" y="128"/>
                    <a:pt x="2082" y="144"/>
                    <a:pt x="2103" y="172"/>
                  </a:cubicBezTo>
                  <a:lnTo>
                    <a:pt x="2103" y="367"/>
                  </a:lnTo>
                  <a:close/>
                  <a:moveTo>
                    <a:pt x="2239" y="440"/>
                  </a:moveTo>
                  <a:cubicBezTo>
                    <a:pt x="2239" y="11"/>
                    <a:pt x="2239" y="11"/>
                    <a:pt x="2239" y="11"/>
                  </a:cubicBezTo>
                  <a:cubicBezTo>
                    <a:pt x="2103" y="11"/>
                    <a:pt x="2103" y="11"/>
                    <a:pt x="2103" y="11"/>
                  </a:cubicBezTo>
                  <a:cubicBezTo>
                    <a:pt x="2103" y="41"/>
                    <a:pt x="2103" y="41"/>
                    <a:pt x="2103" y="41"/>
                  </a:cubicBezTo>
                  <a:cubicBezTo>
                    <a:pt x="2078" y="18"/>
                    <a:pt x="2039" y="0"/>
                    <a:pt x="1994" y="0"/>
                  </a:cubicBezTo>
                  <a:cubicBezTo>
                    <a:pt x="1866" y="0"/>
                    <a:pt x="1793" y="108"/>
                    <a:pt x="1793" y="263"/>
                  </a:cubicBezTo>
                  <a:cubicBezTo>
                    <a:pt x="1793" y="456"/>
                    <a:pt x="1883" y="538"/>
                    <a:pt x="1994" y="538"/>
                  </a:cubicBezTo>
                  <a:cubicBezTo>
                    <a:pt x="2043" y="538"/>
                    <a:pt x="2077" y="518"/>
                    <a:pt x="2103" y="495"/>
                  </a:cubicBezTo>
                  <a:cubicBezTo>
                    <a:pt x="2103" y="575"/>
                    <a:pt x="2074" y="600"/>
                    <a:pt x="1968" y="615"/>
                  </a:cubicBezTo>
                  <a:cubicBezTo>
                    <a:pt x="2016" y="717"/>
                    <a:pt x="2016" y="717"/>
                    <a:pt x="2016" y="717"/>
                  </a:cubicBezTo>
                  <a:cubicBezTo>
                    <a:pt x="2197" y="698"/>
                    <a:pt x="2239" y="610"/>
                    <a:pt x="2239" y="440"/>
                  </a:cubicBezTo>
                  <a:close/>
                  <a:moveTo>
                    <a:pt x="1751" y="37"/>
                  </a:moveTo>
                  <a:cubicBezTo>
                    <a:pt x="1733" y="18"/>
                    <a:pt x="1699" y="0"/>
                    <a:pt x="1655" y="0"/>
                  </a:cubicBezTo>
                  <a:cubicBezTo>
                    <a:pt x="1607" y="0"/>
                    <a:pt x="1572" y="21"/>
                    <a:pt x="1549" y="46"/>
                  </a:cubicBezTo>
                  <a:cubicBezTo>
                    <a:pt x="1549" y="11"/>
                    <a:pt x="1549" y="11"/>
                    <a:pt x="1549" y="11"/>
                  </a:cubicBezTo>
                  <a:cubicBezTo>
                    <a:pt x="1413" y="11"/>
                    <a:pt x="1413" y="11"/>
                    <a:pt x="1413" y="11"/>
                  </a:cubicBezTo>
                  <a:cubicBezTo>
                    <a:pt x="1413" y="528"/>
                    <a:pt x="1413" y="528"/>
                    <a:pt x="1413" y="528"/>
                  </a:cubicBezTo>
                  <a:cubicBezTo>
                    <a:pt x="1549" y="528"/>
                    <a:pt x="1549" y="528"/>
                    <a:pt x="1549" y="528"/>
                  </a:cubicBezTo>
                  <a:cubicBezTo>
                    <a:pt x="1549" y="248"/>
                    <a:pt x="1549" y="248"/>
                    <a:pt x="1549" y="248"/>
                  </a:cubicBezTo>
                  <a:cubicBezTo>
                    <a:pt x="1549" y="159"/>
                    <a:pt x="1583" y="136"/>
                    <a:pt x="1636" y="136"/>
                  </a:cubicBezTo>
                  <a:cubicBezTo>
                    <a:pt x="1667" y="136"/>
                    <a:pt x="1693" y="150"/>
                    <a:pt x="1715" y="169"/>
                  </a:cubicBezTo>
                  <a:lnTo>
                    <a:pt x="1751" y="37"/>
                  </a:lnTo>
                  <a:close/>
                  <a:moveTo>
                    <a:pt x="1170" y="270"/>
                  </a:moveTo>
                  <a:cubicBezTo>
                    <a:pt x="1170" y="342"/>
                    <a:pt x="1139" y="408"/>
                    <a:pt x="1074" y="408"/>
                  </a:cubicBezTo>
                  <a:cubicBezTo>
                    <a:pt x="1009" y="408"/>
                    <a:pt x="978" y="350"/>
                    <a:pt x="978" y="270"/>
                  </a:cubicBezTo>
                  <a:cubicBezTo>
                    <a:pt x="978" y="190"/>
                    <a:pt x="1009" y="131"/>
                    <a:pt x="1074" y="131"/>
                  </a:cubicBezTo>
                  <a:cubicBezTo>
                    <a:pt x="1139" y="131"/>
                    <a:pt x="1170" y="191"/>
                    <a:pt x="1170" y="270"/>
                  </a:cubicBezTo>
                  <a:close/>
                  <a:moveTo>
                    <a:pt x="1308" y="270"/>
                  </a:moveTo>
                  <a:cubicBezTo>
                    <a:pt x="1308" y="111"/>
                    <a:pt x="1208" y="0"/>
                    <a:pt x="1074" y="0"/>
                  </a:cubicBezTo>
                  <a:cubicBezTo>
                    <a:pt x="939" y="0"/>
                    <a:pt x="841" y="111"/>
                    <a:pt x="841" y="270"/>
                  </a:cubicBezTo>
                  <a:cubicBezTo>
                    <a:pt x="841" y="428"/>
                    <a:pt x="939" y="538"/>
                    <a:pt x="1074" y="538"/>
                  </a:cubicBezTo>
                  <a:cubicBezTo>
                    <a:pt x="1208" y="538"/>
                    <a:pt x="1308" y="428"/>
                    <a:pt x="1308" y="270"/>
                  </a:cubicBezTo>
                  <a:close/>
                  <a:moveTo>
                    <a:pt x="740" y="528"/>
                  </a:moveTo>
                  <a:cubicBezTo>
                    <a:pt x="740" y="236"/>
                    <a:pt x="740" y="236"/>
                    <a:pt x="740" y="236"/>
                  </a:cubicBezTo>
                  <a:cubicBezTo>
                    <a:pt x="740" y="91"/>
                    <a:pt x="688" y="0"/>
                    <a:pt x="556" y="0"/>
                  </a:cubicBezTo>
                  <a:cubicBezTo>
                    <a:pt x="471" y="0"/>
                    <a:pt x="427" y="30"/>
                    <a:pt x="392" y="66"/>
                  </a:cubicBezTo>
                  <a:cubicBezTo>
                    <a:pt x="354" y="19"/>
                    <a:pt x="315" y="0"/>
                    <a:pt x="249" y="0"/>
                  </a:cubicBezTo>
                  <a:cubicBezTo>
                    <a:pt x="195"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4" y="128"/>
                    <a:pt x="220" y="128"/>
                  </a:cubicBezTo>
                  <a:cubicBezTo>
                    <a:pt x="276" y="128"/>
                    <a:pt x="302" y="156"/>
                    <a:pt x="302" y="248"/>
                  </a:cubicBezTo>
                  <a:cubicBezTo>
                    <a:pt x="302" y="528"/>
                    <a:pt x="302" y="528"/>
                    <a:pt x="302" y="528"/>
                  </a:cubicBezTo>
                  <a:cubicBezTo>
                    <a:pt x="438" y="528"/>
                    <a:pt x="438" y="528"/>
                    <a:pt x="438" y="528"/>
                  </a:cubicBezTo>
                  <a:cubicBezTo>
                    <a:pt x="438" y="245"/>
                    <a:pt x="438" y="245"/>
                    <a:pt x="438" y="245"/>
                  </a:cubicBezTo>
                  <a:cubicBezTo>
                    <a:pt x="438" y="156"/>
                    <a:pt x="466" y="128"/>
                    <a:pt x="522" y="128"/>
                  </a:cubicBezTo>
                  <a:cubicBezTo>
                    <a:pt x="578" y="128"/>
                    <a:pt x="604" y="156"/>
                    <a:pt x="604" y="248"/>
                  </a:cubicBezTo>
                  <a:cubicBezTo>
                    <a:pt x="604" y="528"/>
                    <a:pt x="604" y="528"/>
                    <a:pt x="604" y="528"/>
                  </a:cubicBezTo>
                  <a:lnTo>
                    <a:pt x="740" y="52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6" name="Google Shape;126;p35"/>
            <p:cNvSpPr/>
            <p:nvPr/>
          </p:nvSpPr>
          <p:spPr>
            <a:xfrm>
              <a:off x="429" y="2179"/>
              <a:ext cx="2790" cy="906"/>
            </a:xfrm>
            <a:custGeom>
              <a:avLst/>
              <a:gdLst/>
              <a:ahLst/>
              <a:cxnLst/>
              <a:rect l="l" t="t" r="r" b="b"/>
              <a:pathLst>
                <a:path w="2790" h="907" extrusionOk="0">
                  <a:moveTo>
                    <a:pt x="2790" y="559"/>
                  </a:moveTo>
                  <a:cubicBezTo>
                    <a:pt x="2757" y="587"/>
                    <a:pt x="2738" y="598"/>
                    <a:pt x="2714" y="598"/>
                  </a:cubicBezTo>
                  <a:cubicBezTo>
                    <a:pt x="2681" y="598"/>
                    <a:pt x="2663" y="585"/>
                    <a:pt x="2663" y="536"/>
                  </a:cubicBezTo>
                  <a:cubicBezTo>
                    <a:pt x="2663" y="328"/>
                    <a:pt x="2663" y="328"/>
                    <a:pt x="2663" y="328"/>
                  </a:cubicBezTo>
                  <a:cubicBezTo>
                    <a:pt x="2787" y="328"/>
                    <a:pt x="2787" y="328"/>
                    <a:pt x="2787" y="328"/>
                  </a:cubicBezTo>
                  <a:cubicBezTo>
                    <a:pt x="2787" y="201"/>
                    <a:pt x="2787" y="201"/>
                    <a:pt x="2787" y="201"/>
                  </a:cubicBezTo>
                  <a:cubicBezTo>
                    <a:pt x="2663" y="201"/>
                    <a:pt x="2663" y="201"/>
                    <a:pt x="2663" y="201"/>
                  </a:cubicBezTo>
                  <a:cubicBezTo>
                    <a:pt x="2663" y="0"/>
                    <a:pt x="2663" y="0"/>
                    <a:pt x="2663" y="0"/>
                  </a:cubicBezTo>
                  <a:cubicBezTo>
                    <a:pt x="2528" y="68"/>
                    <a:pt x="2528" y="68"/>
                    <a:pt x="2528" y="68"/>
                  </a:cubicBezTo>
                  <a:cubicBezTo>
                    <a:pt x="2528" y="201"/>
                    <a:pt x="2528" y="201"/>
                    <a:pt x="2528" y="201"/>
                  </a:cubicBezTo>
                  <a:cubicBezTo>
                    <a:pt x="2441" y="201"/>
                    <a:pt x="2441" y="201"/>
                    <a:pt x="2441" y="201"/>
                  </a:cubicBezTo>
                  <a:cubicBezTo>
                    <a:pt x="2441" y="328"/>
                    <a:pt x="2441" y="328"/>
                    <a:pt x="2441" y="328"/>
                  </a:cubicBezTo>
                  <a:cubicBezTo>
                    <a:pt x="2528" y="328"/>
                    <a:pt x="2528" y="328"/>
                    <a:pt x="2528" y="328"/>
                  </a:cubicBezTo>
                  <a:cubicBezTo>
                    <a:pt x="2528" y="572"/>
                    <a:pt x="2528" y="572"/>
                    <a:pt x="2528" y="572"/>
                  </a:cubicBezTo>
                  <a:cubicBezTo>
                    <a:pt x="2528" y="663"/>
                    <a:pt x="2582" y="728"/>
                    <a:pt x="2665" y="728"/>
                  </a:cubicBezTo>
                  <a:cubicBezTo>
                    <a:pt x="2708" y="728"/>
                    <a:pt x="2748" y="714"/>
                    <a:pt x="2771" y="696"/>
                  </a:cubicBezTo>
                  <a:lnTo>
                    <a:pt x="2790" y="559"/>
                  </a:lnTo>
                  <a:close/>
                  <a:moveTo>
                    <a:pt x="2360" y="717"/>
                  </a:moveTo>
                  <a:cubicBezTo>
                    <a:pt x="2360" y="426"/>
                    <a:pt x="2360" y="426"/>
                    <a:pt x="2360" y="426"/>
                  </a:cubicBezTo>
                  <a:cubicBezTo>
                    <a:pt x="2360" y="280"/>
                    <a:pt x="2301" y="190"/>
                    <a:pt x="2170" y="190"/>
                  </a:cubicBezTo>
                  <a:cubicBezTo>
                    <a:pt x="2115" y="190"/>
                    <a:pt x="2072" y="210"/>
                    <a:pt x="2049" y="235"/>
                  </a:cubicBezTo>
                  <a:cubicBezTo>
                    <a:pt x="2049" y="201"/>
                    <a:pt x="2049" y="201"/>
                    <a:pt x="2049" y="201"/>
                  </a:cubicBezTo>
                  <a:cubicBezTo>
                    <a:pt x="1913" y="201"/>
                    <a:pt x="1913" y="201"/>
                    <a:pt x="1913" y="201"/>
                  </a:cubicBezTo>
                  <a:cubicBezTo>
                    <a:pt x="1913" y="717"/>
                    <a:pt x="1913" y="717"/>
                    <a:pt x="1913" y="717"/>
                  </a:cubicBezTo>
                  <a:cubicBezTo>
                    <a:pt x="2049" y="717"/>
                    <a:pt x="2049" y="717"/>
                    <a:pt x="2049" y="717"/>
                  </a:cubicBezTo>
                  <a:cubicBezTo>
                    <a:pt x="2049" y="435"/>
                    <a:pt x="2049" y="435"/>
                    <a:pt x="2049" y="435"/>
                  </a:cubicBezTo>
                  <a:cubicBezTo>
                    <a:pt x="2049" y="345"/>
                    <a:pt x="2081" y="318"/>
                    <a:pt x="2137" y="318"/>
                  </a:cubicBezTo>
                  <a:cubicBezTo>
                    <a:pt x="2193" y="318"/>
                    <a:pt x="2225" y="345"/>
                    <a:pt x="2225" y="438"/>
                  </a:cubicBezTo>
                  <a:cubicBezTo>
                    <a:pt x="2225" y="717"/>
                    <a:pt x="2225" y="717"/>
                    <a:pt x="2225" y="717"/>
                  </a:cubicBezTo>
                  <a:lnTo>
                    <a:pt x="2360" y="717"/>
                  </a:lnTo>
                  <a:close/>
                  <a:moveTo>
                    <a:pt x="1776" y="717"/>
                  </a:moveTo>
                  <a:cubicBezTo>
                    <a:pt x="1776" y="201"/>
                    <a:pt x="1776" y="201"/>
                    <a:pt x="1776" y="201"/>
                  </a:cubicBezTo>
                  <a:cubicBezTo>
                    <a:pt x="1640" y="201"/>
                    <a:pt x="1640" y="201"/>
                    <a:pt x="1640" y="201"/>
                  </a:cubicBezTo>
                  <a:cubicBezTo>
                    <a:pt x="1640" y="717"/>
                    <a:pt x="1640" y="717"/>
                    <a:pt x="1640" y="717"/>
                  </a:cubicBezTo>
                  <a:lnTo>
                    <a:pt x="1776" y="717"/>
                  </a:lnTo>
                  <a:close/>
                  <a:moveTo>
                    <a:pt x="1786" y="81"/>
                  </a:moveTo>
                  <a:cubicBezTo>
                    <a:pt x="1786" y="38"/>
                    <a:pt x="1750" y="3"/>
                    <a:pt x="1708" y="3"/>
                  </a:cubicBezTo>
                  <a:cubicBezTo>
                    <a:pt x="1666" y="3"/>
                    <a:pt x="1630" y="38"/>
                    <a:pt x="1630" y="81"/>
                  </a:cubicBezTo>
                  <a:cubicBezTo>
                    <a:pt x="1630" y="123"/>
                    <a:pt x="1666" y="158"/>
                    <a:pt x="1708" y="158"/>
                  </a:cubicBezTo>
                  <a:cubicBezTo>
                    <a:pt x="1750" y="158"/>
                    <a:pt x="1786" y="123"/>
                    <a:pt x="1786" y="81"/>
                  </a:cubicBezTo>
                  <a:close/>
                  <a:moveTo>
                    <a:pt x="1366" y="557"/>
                  </a:moveTo>
                  <a:cubicBezTo>
                    <a:pt x="1346" y="582"/>
                    <a:pt x="1325" y="600"/>
                    <a:pt x="1282" y="600"/>
                  </a:cubicBezTo>
                  <a:cubicBezTo>
                    <a:pt x="1229" y="600"/>
                    <a:pt x="1194" y="556"/>
                    <a:pt x="1194" y="449"/>
                  </a:cubicBezTo>
                  <a:cubicBezTo>
                    <a:pt x="1194" y="363"/>
                    <a:pt x="1222" y="318"/>
                    <a:pt x="1274" y="318"/>
                  </a:cubicBezTo>
                  <a:cubicBezTo>
                    <a:pt x="1314" y="318"/>
                    <a:pt x="1345" y="333"/>
                    <a:pt x="1366" y="362"/>
                  </a:cubicBezTo>
                  <a:lnTo>
                    <a:pt x="1366" y="557"/>
                  </a:lnTo>
                  <a:close/>
                  <a:moveTo>
                    <a:pt x="1502" y="630"/>
                  </a:moveTo>
                  <a:cubicBezTo>
                    <a:pt x="1502" y="201"/>
                    <a:pt x="1502" y="201"/>
                    <a:pt x="1502" y="201"/>
                  </a:cubicBezTo>
                  <a:cubicBezTo>
                    <a:pt x="1366" y="201"/>
                    <a:pt x="1366" y="201"/>
                    <a:pt x="1366" y="201"/>
                  </a:cubicBezTo>
                  <a:cubicBezTo>
                    <a:pt x="1366" y="230"/>
                    <a:pt x="1366" y="230"/>
                    <a:pt x="1366" y="230"/>
                  </a:cubicBezTo>
                  <a:cubicBezTo>
                    <a:pt x="1341" y="207"/>
                    <a:pt x="1302" y="190"/>
                    <a:pt x="1257" y="190"/>
                  </a:cubicBezTo>
                  <a:cubicBezTo>
                    <a:pt x="1129" y="190"/>
                    <a:pt x="1056" y="298"/>
                    <a:pt x="1056" y="452"/>
                  </a:cubicBezTo>
                  <a:cubicBezTo>
                    <a:pt x="1056" y="645"/>
                    <a:pt x="1146" y="728"/>
                    <a:pt x="1257" y="728"/>
                  </a:cubicBezTo>
                  <a:cubicBezTo>
                    <a:pt x="1306" y="728"/>
                    <a:pt x="1340" y="707"/>
                    <a:pt x="1366" y="685"/>
                  </a:cubicBezTo>
                  <a:cubicBezTo>
                    <a:pt x="1366" y="764"/>
                    <a:pt x="1337" y="790"/>
                    <a:pt x="1231" y="805"/>
                  </a:cubicBezTo>
                  <a:cubicBezTo>
                    <a:pt x="1279" y="907"/>
                    <a:pt x="1279" y="907"/>
                    <a:pt x="1279" y="907"/>
                  </a:cubicBezTo>
                  <a:cubicBezTo>
                    <a:pt x="1460" y="887"/>
                    <a:pt x="1502" y="800"/>
                    <a:pt x="1502" y="630"/>
                  </a:cubicBezTo>
                  <a:close/>
                  <a:moveTo>
                    <a:pt x="843" y="400"/>
                  </a:moveTo>
                  <a:cubicBezTo>
                    <a:pt x="665" y="400"/>
                    <a:pt x="665" y="400"/>
                    <a:pt x="665" y="400"/>
                  </a:cubicBezTo>
                  <a:cubicBezTo>
                    <a:pt x="670" y="348"/>
                    <a:pt x="701" y="308"/>
                    <a:pt x="750" y="308"/>
                  </a:cubicBezTo>
                  <a:cubicBezTo>
                    <a:pt x="811" y="308"/>
                    <a:pt x="839" y="354"/>
                    <a:pt x="843" y="400"/>
                  </a:cubicBezTo>
                  <a:close/>
                  <a:moveTo>
                    <a:pt x="974" y="459"/>
                  </a:moveTo>
                  <a:cubicBezTo>
                    <a:pt x="974" y="312"/>
                    <a:pt x="895" y="190"/>
                    <a:pt x="757" y="190"/>
                  </a:cubicBezTo>
                  <a:cubicBezTo>
                    <a:pt x="626" y="190"/>
                    <a:pt x="527" y="301"/>
                    <a:pt x="527" y="459"/>
                  </a:cubicBezTo>
                  <a:cubicBezTo>
                    <a:pt x="527" y="623"/>
                    <a:pt x="621" y="728"/>
                    <a:pt x="770" y="728"/>
                  </a:cubicBezTo>
                  <a:cubicBezTo>
                    <a:pt x="839" y="728"/>
                    <a:pt x="913" y="697"/>
                    <a:pt x="955" y="644"/>
                  </a:cubicBezTo>
                  <a:cubicBezTo>
                    <a:pt x="858" y="564"/>
                    <a:pt x="858" y="564"/>
                    <a:pt x="858" y="564"/>
                  </a:cubicBezTo>
                  <a:cubicBezTo>
                    <a:pt x="839" y="586"/>
                    <a:pt x="807" y="600"/>
                    <a:pt x="770" y="600"/>
                  </a:cubicBezTo>
                  <a:cubicBezTo>
                    <a:pt x="721" y="600"/>
                    <a:pt x="668" y="573"/>
                    <a:pt x="663" y="503"/>
                  </a:cubicBezTo>
                  <a:cubicBezTo>
                    <a:pt x="972" y="503"/>
                    <a:pt x="972" y="503"/>
                    <a:pt x="972" y="503"/>
                  </a:cubicBezTo>
                  <a:cubicBezTo>
                    <a:pt x="973" y="493"/>
                    <a:pt x="974" y="479"/>
                    <a:pt x="974" y="459"/>
                  </a:cubicBezTo>
                  <a:close/>
                  <a:moveTo>
                    <a:pt x="308" y="468"/>
                  </a:moveTo>
                  <a:cubicBezTo>
                    <a:pt x="308" y="555"/>
                    <a:pt x="280" y="600"/>
                    <a:pt x="228" y="600"/>
                  </a:cubicBezTo>
                  <a:cubicBezTo>
                    <a:pt x="188" y="600"/>
                    <a:pt x="157" y="584"/>
                    <a:pt x="136" y="556"/>
                  </a:cubicBezTo>
                  <a:cubicBezTo>
                    <a:pt x="136" y="361"/>
                    <a:pt x="136" y="361"/>
                    <a:pt x="136" y="361"/>
                  </a:cubicBezTo>
                  <a:cubicBezTo>
                    <a:pt x="156" y="335"/>
                    <a:pt x="178" y="318"/>
                    <a:pt x="220" y="318"/>
                  </a:cubicBezTo>
                  <a:cubicBezTo>
                    <a:pt x="273" y="318"/>
                    <a:pt x="308" y="362"/>
                    <a:pt x="308" y="468"/>
                  </a:cubicBezTo>
                  <a:close/>
                  <a:moveTo>
                    <a:pt x="446" y="465"/>
                  </a:moveTo>
                  <a:cubicBezTo>
                    <a:pt x="446" y="272"/>
                    <a:pt x="356" y="190"/>
                    <a:pt x="245" y="190"/>
                  </a:cubicBezTo>
                  <a:cubicBezTo>
                    <a:pt x="196" y="190"/>
                    <a:pt x="162" y="210"/>
                    <a:pt x="136" y="233"/>
                  </a:cubicBezTo>
                  <a:cubicBezTo>
                    <a:pt x="136" y="0"/>
                    <a:pt x="136" y="0"/>
                    <a:pt x="136" y="0"/>
                  </a:cubicBezTo>
                  <a:cubicBezTo>
                    <a:pt x="0" y="68"/>
                    <a:pt x="0" y="68"/>
                    <a:pt x="0" y="68"/>
                  </a:cubicBezTo>
                  <a:cubicBezTo>
                    <a:pt x="0" y="717"/>
                    <a:pt x="0" y="717"/>
                    <a:pt x="0" y="717"/>
                  </a:cubicBezTo>
                  <a:cubicBezTo>
                    <a:pt x="136" y="717"/>
                    <a:pt x="136" y="717"/>
                    <a:pt x="136" y="717"/>
                  </a:cubicBezTo>
                  <a:cubicBezTo>
                    <a:pt x="136" y="688"/>
                    <a:pt x="136" y="688"/>
                    <a:pt x="136" y="688"/>
                  </a:cubicBezTo>
                  <a:cubicBezTo>
                    <a:pt x="161" y="710"/>
                    <a:pt x="200" y="728"/>
                    <a:pt x="245" y="728"/>
                  </a:cubicBezTo>
                  <a:cubicBezTo>
                    <a:pt x="373" y="728"/>
                    <a:pt x="446" y="620"/>
                    <a:pt x="446" y="46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7" name="Google Shape;127;p35"/>
            <p:cNvSpPr/>
            <p:nvPr/>
          </p:nvSpPr>
          <p:spPr>
            <a:xfrm>
              <a:off x="429" y="3305"/>
              <a:ext cx="1310" cy="537"/>
            </a:xfrm>
            <a:custGeom>
              <a:avLst/>
              <a:gdLst/>
              <a:ahLst/>
              <a:cxnLst/>
              <a:rect l="l" t="t" r="r" b="b"/>
              <a:pathLst>
                <a:path w="1310" h="538" extrusionOk="0">
                  <a:moveTo>
                    <a:pt x="1310" y="446"/>
                  </a:moveTo>
                  <a:cubicBezTo>
                    <a:pt x="1310" y="396"/>
                    <a:pt x="1268" y="353"/>
                    <a:pt x="1217" y="353"/>
                  </a:cubicBezTo>
                  <a:cubicBezTo>
                    <a:pt x="1167" y="353"/>
                    <a:pt x="1125" y="396"/>
                    <a:pt x="1125" y="446"/>
                  </a:cubicBezTo>
                  <a:cubicBezTo>
                    <a:pt x="1125" y="496"/>
                    <a:pt x="1167" y="538"/>
                    <a:pt x="1217" y="538"/>
                  </a:cubicBezTo>
                  <a:cubicBezTo>
                    <a:pt x="1268" y="538"/>
                    <a:pt x="1310" y="496"/>
                    <a:pt x="1310" y="446"/>
                  </a:cubicBezTo>
                  <a:close/>
                  <a:moveTo>
                    <a:pt x="1018" y="528"/>
                  </a:moveTo>
                  <a:cubicBezTo>
                    <a:pt x="1018" y="11"/>
                    <a:pt x="1018" y="11"/>
                    <a:pt x="1018" y="11"/>
                  </a:cubicBezTo>
                  <a:cubicBezTo>
                    <a:pt x="882" y="11"/>
                    <a:pt x="882" y="11"/>
                    <a:pt x="882" y="11"/>
                  </a:cubicBezTo>
                  <a:cubicBezTo>
                    <a:pt x="882" y="293"/>
                    <a:pt x="882" y="293"/>
                    <a:pt x="882" y="293"/>
                  </a:cubicBezTo>
                  <a:cubicBezTo>
                    <a:pt x="882" y="383"/>
                    <a:pt x="849" y="410"/>
                    <a:pt x="793" y="410"/>
                  </a:cubicBezTo>
                  <a:cubicBezTo>
                    <a:pt x="737" y="410"/>
                    <a:pt x="706" y="383"/>
                    <a:pt x="706" y="290"/>
                  </a:cubicBezTo>
                  <a:cubicBezTo>
                    <a:pt x="706" y="11"/>
                    <a:pt x="706" y="11"/>
                    <a:pt x="706" y="11"/>
                  </a:cubicBezTo>
                  <a:cubicBezTo>
                    <a:pt x="570" y="11"/>
                    <a:pt x="570" y="11"/>
                    <a:pt x="570" y="11"/>
                  </a:cubicBezTo>
                  <a:cubicBezTo>
                    <a:pt x="570" y="302"/>
                    <a:pt x="570" y="302"/>
                    <a:pt x="570" y="302"/>
                  </a:cubicBezTo>
                  <a:cubicBezTo>
                    <a:pt x="570" y="448"/>
                    <a:pt x="629" y="538"/>
                    <a:pt x="761" y="538"/>
                  </a:cubicBezTo>
                  <a:cubicBezTo>
                    <a:pt x="815" y="538"/>
                    <a:pt x="858" y="518"/>
                    <a:pt x="882" y="493"/>
                  </a:cubicBezTo>
                  <a:cubicBezTo>
                    <a:pt x="882" y="528"/>
                    <a:pt x="882" y="528"/>
                    <a:pt x="882" y="528"/>
                  </a:cubicBezTo>
                  <a:lnTo>
                    <a:pt x="1018" y="528"/>
                  </a:lnTo>
                  <a:close/>
                  <a:moveTo>
                    <a:pt x="448" y="528"/>
                  </a:moveTo>
                  <a:cubicBezTo>
                    <a:pt x="448" y="236"/>
                    <a:pt x="448" y="236"/>
                    <a:pt x="448" y="236"/>
                  </a:cubicBezTo>
                  <a:cubicBezTo>
                    <a:pt x="448" y="91"/>
                    <a:pt x="389" y="0"/>
                    <a:pt x="257" y="0"/>
                  </a:cubicBezTo>
                  <a:cubicBezTo>
                    <a:pt x="203"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9" y="128"/>
                    <a:pt x="225" y="128"/>
                  </a:cubicBezTo>
                  <a:cubicBezTo>
                    <a:pt x="281" y="128"/>
                    <a:pt x="312" y="156"/>
                    <a:pt x="312" y="248"/>
                  </a:cubicBezTo>
                  <a:cubicBezTo>
                    <a:pt x="312" y="528"/>
                    <a:pt x="312" y="528"/>
                    <a:pt x="312" y="528"/>
                  </a:cubicBezTo>
                  <a:lnTo>
                    <a:pt x="448" y="52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grpSp>
    </p:spTree>
    <p:extLst>
      <p:ext uri="{BB962C8B-B14F-4D97-AF65-F5344CB8AC3E}">
        <p14:creationId xmlns:p14="http://schemas.microsoft.com/office/powerpoint/2010/main" val="363743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128"/>
        <p:cNvGrpSpPr/>
        <p:nvPr/>
      </p:nvGrpSpPr>
      <p:grpSpPr>
        <a:xfrm>
          <a:off x="0" y="0"/>
          <a:ext cx="0" cy="0"/>
          <a:chOff x="0" y="0"/>
          <a:chExt cx="0" cy="0"/>
        </a:xfrm>
      </p:grpSpPr>
      <p:sp>
        <p:nvSpPr>
          <p:cNvPr id="129" name="Google Shape;129;g12c5ce22a3d_0_2629"/>
          <p:cNvSpPr txBox="1">
            <a:spLocks noGrp="1"/>
          </p:cNvSpPr>
          <p:nvPr>
            <p:ph type="title"/>
          </p:nvPr>
        </p:nvSpPr>
        <p:spPr>
          <a:xfrm>
            <a:off x="415600" y="491767"/>
            <a:ext cx="11127300" cy="763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0" name="Google Shape;130;g12c5ce22a3d_0_2629"/>
          <p:cNvSpPr txBox="1">
            <a:spLocks noGrp="1"/>
          </p:cNvSpPr>
          <p:nvPr>
            <p:ph type="body" idx="1"/>
          </p:nvPr>
        </p:nvSpPr>
        <p:spPr>
          <a:xfrm>
            <a:off x="415600" y="1435033"/>
            <a:ext cx="11360700" cy="4687500"/>
          </a:xfrm>
          <a:prstGeom prst="rect">
            <a:avLst/>
          </a:prstGeom>
        </p:spPr>
        <p:txBody>
          <a:bodyPr spcFirstLastPara="1" wrap="square" lIns="0" tIns="0" rIns="0" bIns="0" anchor="t" anchorCtr="0">
            <a:noAutofit/>
          </a:bodyPr>
          <a:lstStyle>
            <a:lvl1pPr marL="457200" lvl="0" indent="-355600" rtl="0">
              <a:lnSpc>
                <a:spcPct val="150000"/>
              </a:lnSpc>
              <a:spcBef>
                <a:spcPts val="0"/>
              </a:spcBef>
              <a:spcAft>
                <a:spcPts val="0"/>
              </a:spcAft>
              <a:buSzPts val="2000"/>
              <a:buChar char="•"/>
              <a:defRPr/>
            </a:lvl1pPr>
            <a:lvl2pPr marL="914400" lvl="1" indent="-320040" rtl="0">
              <a:lnSpc>
                <a:spcPct val="150000"/>
              </a:lnSpc>
              <a:spcBef>
                <a:spcPts val="600"/>
              </a:spcBef>
              <a:spcAft>
                <a:spcPts val="0"/>
              </a:spcAft>
              <a:buSzPts val="1440"/>
              <a:buChar char="•"/>
              <a:defRPr/>
            </a:lvl2pPr>
            <a:lvl3pPr marL="1371600" lvl="2" indent="-309880" rtl="0">
              <a:lnSpc>
                <a:spcPct val="150000"/>
              </a:lnSpc>
              <a:spcBef>
                <a:spcPts val="600"/>
              </a:spcBef>
              <a:spcAft>
                <a:spcPts val="0"/>
              </a:spcAft>
              <a:buSzPts val="1280"/>
              <a:buChar char="•"/>
              <a:defRPr/>
            </a:lvl3pPr>
            <a:lvl4pPr marL="1828800" lvl="3" indent="-299719" rtl="0">
              <a:lnSpc>
                <a:spcPct val="150000"/>
              </a:lnSpc>
              <a:spcBef>
                <a:spcPts val="600"/>
              </a:spcBef>
              <a:spcAft>
                <a:spcPts val="0"/>
              </a:spcAft>
              <a:buSzPts val="1120"/>
              <a:buChar char="•"/>
              <a:defRPr/>
            </a:lvl4pPr>
            <a:lvl5pPr marL="2286000" lvl="4" indent="-289560" rtl="0">
              <a:lnSpc>
                <a:spcPct val="150000"/>
              </a:lnSpc>
              <a:spcBef>
                <a:spcPts val="600"/>
              </a:spcBef>
              <a:spcAft>
                <a:spcPts val="0"/>
              </a:spcAft>
              <a:buSzPts val="960"/>
              <a:buChar char="•"/>
              <a:defRPr/>
            </a:lvl5pPr>
            <a:lvl6pPr marL="2743200" lvl="5" indent="-342900" rtl="0">
              <a:lnSpc>
                <a:spcPct val="150000"/>
              </a:lnSpc>
              <a:spcBef>
                <a:spcPts val="600"/>
              </a:spcBef>
              <a:spcAft>
                <a:spcPts val="0"/>
              </a:spcAft>
              <a:buSzPts val="1800"/>
              <a:buChar char="•"/>
              <a:defRPr/>
            </a:lvl6pPr>
            <a:lvl7pPr marL="3200400" lvl="6" indent="-342900" rtl="0">
              <a:lnSpc>
                <a:spcPct val="150000"/>
              </a:lnSpc>
              <a:spcBef>
                <a:spcPts val="500"/>
              </a:spcBef>
              <a:spcAft>
                <a:spcPts val="0"/>
              </a:spcAft>
              <a:buSzPts val="1800"/>
              <a:buChar char="•"/>
              <a:defRPr/>
            </a:lvl7pPr>
            <a:lvl8pPr marL="3657600" lvl="7" indent="-342900" rtl="0">
              <a:lnSpc>
                <a:spcPct val="150000"/>
              </a:lnSpc>
              <a:spcBef>
                <a:spcPts val="500"/>
              </a:spcBef>
              <a:spcAft>
                <a:spcPts val="0"/>
              </a:spcAft>
              <a:buSzPts val="1800"/>
              <a:buChar char="•"/>
              <a:defRPr/>
            </a:lvl8pPr>
            <a:lvl9pPr marL="4114800" lvl="8" indent="-342900" rtl="0">
              <a:lnSpc>
                <a:spcPct val="150000"/>
              </a:lnSpc>
              <a:spcBef>
                <a:spcPts val="500"/>
              </a:spcBef>
              <a:spcAft>
                <a:spcPts val="0"/>
              </a:spcAft>
              <a:buSzPts val="1800"/>
              <a:buChar char="•"/>
              <a:defRPr/>
            </a:lvl9pPr>
          </a:lstStyle>
          <a:p>
            <a:endParaRPr/>
          </a:p>
        </p:txBody>
      </p:sp>
      <p:sp>
        <p:nvSpPr>
          <p:cNvPr id="131" name="Google Shape;131;g12c5ce22a3d_0_2629"/>
          <p:cNvSpPr txBox="1">
            <a:spLocks noGrp="1"/>
          </p:cNvSpPr>
          <p:nvPr>
            <p:ph type="sldNum" idx="12"/>
          </p:nvPr>
        </p:nvSpPr>
        <p:spPr>
          <a:xfrm>
            <a:off x="11296610" y="6319222"/>
            <a:ext cx="731700" cy="5247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2665776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Einddia">
    <p:bg>
      <p:bgPr>
        <a:solidFill>
          <a:srgbClr val="35BDB1"/>
        </a:solidFill>
        <a:effectLst/>
      </p:bgPr>
    </p:bg>
    <p:spTree>
      <p:nvGrpSpPr>
        <p:cNvPr id="1" name=""/>
        <p:cNvGrpSpPr/>
        <p:nvPr/>
      </p:nvGrpSpPr>
      <p:grpSpPr>
        <a:xfrm>
          <a:off x="0" y="0"/>
          <a:ext cx="0" cy="0"/>
          <a:chOff x="0" y="0"/>
          <a:chExt cx="0" cy="0"/>
        </a:xfrm>
      </p:grpSpPr>
      <p:grpSp>
        <p:nvGrpSpPr>
          <p:cNvPr id="2" name="Group 4"/>
          <p:cNvGrpSpPr>
            <a:grpSpLocks noSelect="1" noChangeAspect="1"/>
          </p:cNvGrpSpPr>
          <p:nvPr userDrawn="1"/>
        </p:nvGrpSpPr>
        <p:grpSpPr bwMode="gray">
          <a:xfrm>
            <a:off x="0" y="3174"/>
            <a:ext cx="12193587" cy="6850064"/>
            <a:chOff x="0" y="2"/>
            <a:chExt cx="7680" cy="4316"/>
          </a:xfrm>
        </p:grpSpPr>
        <p:sp>
          <p:nvSpPr>
            <p:cNvPr id="3" name="Rectangle 5"/>
            <p:cNvSpPr>
              <a:spLocks noSelect="1" noChangeArrowheads="1"/>
            </p:cNvSpPr>
            <p:nvPr/>
          </p:nvSpPr>
          <p:spPr bwMode="gray">
            <a:xfrm>
              <a:off x="0" y="2"/>
              <a:ext cx="7680" cy="4316"/>
            </a:xfrm>
            <a:prstGeom prst="rect">
              <a:avLst/>
            </a:prstGeom>
            <a:solidFill>
              <a:srgbClr val="35BD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4" name="Freeform 6"/>
            <p:cNvSpPr>
              <a:spLocks noSelect="1"/>
            </p:cNvSpPr>
            <p:nvPr/>
          </p:nvSpPr>
          <p:spPr bwMode="gray">
            <a:xfrm>
              <a:off x="6101" y="3382"/>
              <a:ext cx="1233" cy="501"/>
            </a:xfrm>
            <a:custGeom>
              <a:avLst/>
              <a:gdLst>
                <a:gd name="T0" fmla="*/ 361 w 1233"/>
                <a:gd name="T1" fmla="*/ 400 h 502"/>
                <a:gd name="T2" fmla="*/ 551 w 1233"/>
                <a:gd name="T3" fmla="*/ 309 h 502"/>
                <a:gd name="T4" fmla="*/ 550 w 1233"/>
                <a:gd name="T5" fmla="*/ 345 h 502"/>
                <a:gd name="T6" fmla="*/ 146 w 1233"/>
                <a:gd name="T7" fmla="*/ 194 h 502"/>
                <a:gd name="T8" fmla="*/ 114 w 1233"/>
                <a:gd name="T9" fmla="*/ 148 h 502"/>
                <a:gd name="T10" fmla="*/ 1233 w 1233"/>
                <a:gd name="T11" fmla="*/ 0 h 502"/>
                <a:gd name="T12" fmla="*/ 0 w 1233"/>
                <a:gd name="T13" fmla="*/ 0 h 502"/>
                <a:gd name="T14" fmla="*/ 651 w 1233"/>
                <a:gd name="T15" fmla="*/ 175 h 502"/>
                <a:gd name="T16" fmla="*/ 756 w 1233"/>
                <a:gd name="T17" fmla="*/ 231 h 502"/>
                <a:gd name="T18" fmla="*/ 682 w 1233"/>
                <a:gd name="T19" fmla="*/ 65 h 502"/>
                <a:gd name="T20" fmla="*/ 433 w 1233"/>
                <a:gd name="T21" fmla="*/ 231 h 502"/>
                <a:gd name="T22" fmla="*/ 481 w 1233"/>
                <a:gd name="T23" fmla="*/ 193 h 502"/>
                <a:gd name="T24" fmla="*/ 534 w 1233"/>
                <a:gd name="T25" fmla="*/ 126 h 502"/>
                <a:gd name="T26" fmla="*/ 569 w 1233"/>
                <a:gd name="T27" fmla="*/ 104 h 502"/>
                <a:gd name="T28" fmla="*/ 433 w 1233"/>
                <a:gd name="T29" fmla="*/ 231 h 502"/>
                <a:gd name="T30" fmla="*/ 346 w 1233"/>
                <a:gd name="T31" fmla="*/ 231 h 502"/>
                <a:gd name="T32" fmla="*/ 339 w 1233"/>
                <a:gd name="T33" fmla="*/ 110 h 502"/>
                <a:gd name="T34" fmla="*/ 290 w 1233"/>
                <a:gd name="T35" fmla="*/ 65 h 502"/>
                <a:gd name="T36" fmla="*/ 63 w 1233"/>
                <a:gd name="T37" fmla="*/ 148 h 502"/>
                <a:gd name="T38" fmla="*/ 146 w 1233"/>
                <a:gd name="T39" fmla="*/ 62 h 502"/>
                <a:gd name="T40" fmla="*/ 182 w 1233"/>
                <a:gd name="T41" fmla="*/ 315 h 502"/>
                <a:gd name="T42" fmla="*/ 116 w 1233"/>
                <a:gd name="T43" fmla="*/ 271 h 502"/>
                <a:gd name="T44" fmla="*/ 117 w 1233"/>
                <a:gd name="T45" fmla="*/ 437 h 502"/>
                <a:gd name="T46" fmla="*/ 136 w 1233"/>
                <a:gd name="T47" fmla="*/ 397 h 502"/>
                <a:gd name="T48" fmla="*/ 204 w 1233"/>
                <a:gd name="T49" fmla="*/ 354 h 502"/>
                <a:gd name="T50" fmla="*/ 249 w 1233"/>
                <a:gd name="T51" fmla="*/ 437 h 502"/>
                <a:gd name="T52" fmla="*/ 443 w 1233"/>
                <a:gd name="T53" fmla="*/ 354 h 502"/>
                <a:gd name="T54" fmla="*/ 360 w 1233"/>
                <a:gd name="T55" fmla="*/ 440 h 502"/>
                <a:gd name="T56" fmla="*/ 621 w 1233"/>
                <a:gd name="T57" fmla="*/ 325 h 502"/>
                <a:gd name="T58" fmla="*/ 472 w 1233"/>
                <a:gd name="T59" fmla="*/ 437 h 502"/>
                <a:gd name="T60" fmla="*/ 541 w 1233"/>
                <a:gd name="T61" fmla="*/ 381 h 502"/>
                <a:gd name="T62" fmla="*/ 807 w 1233"/>
                <a:gd name="T63" fmla="*/ 346 h 502"/>
                <a:gd name="T64" fmla="*/ 761 w 1233"/>
                <a:gd name="T65" fmla="*/ 381 h 502"/>
                <a:gd name="T66" fmla="*/ 728 w 1233"/>
                <a:gd name="T67" fmla="*/ 309 h 502"/>
                <a:gd name="T68" fmla="*/ 728 w 1233"/>
                <a:gd name="T69" fmla="*/ 268 h 502"/>
                <a:gd name="T70" fmla="*/ 807 w 1233"/>
                <a:gd name="T71" fmla="*/ 366 h 502"/>
                <a:gd name="T72" fmla="*/ 885 w 1233"/>
                <a:gd name="T73" fmla="*/ 399 h 502"/>
                <a:gd name="T74" fmla="*/ 938 w 1233"/>
                <a:gd name="T75" fmla="*/ 332 h 502"/>
                <a:gd name="T76" fmla="*/ 973 w 1233"/>
                <a:gd name="T77" fmla="*/ 310 h 502"/>
                <a:gd name="T78" fmla="*/ 836 w 1233"/>
                <a:gd name="T79" fmla="*/ 437 h 502"/>
                <a:gd name="T80" fmla="*/ 1163 w 1233"/>
                <a:gd name="T81" fmla="*/ 271 h 502"/>
                <a:gd name="T82" fmla="*/ 1117 w 1233"/>
                <a:gd name="T83" fmla="*/ 359 h 502"/>
                <a:gd name="T84" fmla="*/ 1006 w 1233"/>
                <a:gd name="T85" fmla="*/ 271 h 502"/>
                <a:gd name="T86" fmla="*/ 1054 w 1233"/>
                <a:gd name="T87" fmla="*/ 387 h 502"/>
                <a:gd name="T88" fmla="*/ 1122 w 1233"/>
                <a:gd name="T89" fmla="*/ 437 h 502"/>
                <a:gd name="T90" fmla="*/ 703 w 1233"/>
                <a:gd name="T91" fmla="*/ 120 h 502"/>
                <a:gd name="T92" fmla="*/ 651 w 1233"/>
                <a:gd name="T93" fmla="*/ 139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33" h="502">
                  <a:moveTo>
                    <a:pt x="360" y="309"/>
                  </a:moveTo>
                  <a:cubicBezTo>
                    <a:pt x="380" y="309"/>
                    <a:pt x="392" y="325"/>
                    <a:pt x="392" y="354"/>
                  </a:cubicBezTo>
                  <a:cubicBezTo>
                    <a:pt x="392" y="384"/>
                    <a:pt x="381" y="400"/>
                    <a:pt x="361" y="400"/>
                  </a:cubicBezTo>
                  <a:cubicBezTo>
                    <a:pt x="341" y="400"/>
                    <a:pt x="329" y="384"/>
                    <a:pt x="329" y="354"/>
                  </a:cubicBezTo>
                  <a:cubicBezTo>
                    <a:pt x="329" y="324"/>
                    <a:pt x="341" y="309"/>
                    <a:pt x="360" y="309"/>
                  </a:cubicBezTo>
                  <a:moveTo>
                    <a:pt x="551" y="309"/>
                  </a:moveTo>
                  <a:cubicBezTo>
                    <a:pt x="521" y="309"/>
                    <a:pt x="521" y="309"/>
                    <a:pt x="521" y="309"/>
                  </a:cubicBezTo>
                  <a:cubicBezTo>
                    <a:pt x="521" y="345"/>
                    <a:pt x="521" y="345"/>
                    <a:pt x="521" y="345"/>
                  </a:cubicBezTo>
                  <a:cubicBezTo>
                    <a:pt x="550" y="345"/>
                    <a:pt x="550" y="345"/>
                    <a:pt x="550" y="345"/>
                  </a:cubicBezTo>
                  <a:cubicBezTo>
                    <a:pt x="566" y="345"/>
                    <a:pt x="572" y="338"/>
                    <a:pt x="572" y="326"/>
                  </a:cubicBezTo>
                  <a:cubicBezTo>
                    <a:pt x="572" y="316"/>
                    <a:pt x="566" y="309"/>
                    <a:pt x="551" y="309"/>
                  </a:cubicBezTo>
                  <a:moveTo>
                    <a:pt x="146" y="194"/>
                  </a:moveTo>
                  <a:cubicBezTo>
                    <a:pt x="166" y="194"/>
                    <a:pt x="177" y="178"/>
                    <a:pt x="177" y="148"/>
                  </a:cubicBezTo>
                  <a:cubicBezTo>
                    <a:pt x="177" y="118"/>
                    <a:pt x="165" y="102"/>
                    <a:pt x="145" y="102"/>
                  </a:cubicBezTo>
                  <a:cubicBezTo>
                    <a:pt x="125" y="102"/>
                    <a:pt x="114" y="118"/>
                    <a:pt x="114" y="148"/>
                  </a:cubicBezTo>
                  <a:cubicBezTo>
                    <a:pt x="114" y="178"/>
                    <a:pt x="126" y="194"/>
                    <a:pt x="146" y="194"/>
                  </a:cubicBezTo>
                  <a:moveTo>
                    <a:pt x="0" y="0"/>
                  </a:moveTo>
                  <a:cubicBezTo>
                    <a:pt x="1233" y="0"/>
                    <a:pt x="1233" y="0"/>
                    <a:pt x="1233" y="0"/>
                  </a:cubicBezTo>
                  <a:cubicBezTo>
                    <a:pt x="1233" y="502"/>
                    <a:pt x="1233" y="502"/>
                    <a:pt x="1233" y="502"/>
                  </a:cubicBezTo>
                  <a:cubicBezTo>
                    <a:pt x="0" y="502"/>
                    <a:pt x="0" y="502"/>
                    <a:pt x="0" y="502"/>
                  </a:cubicBezTo>
                  <a:lnTo>
                    <a:pt x="0" y="0"/>
                  </a:lnTo>
                  <a:close/>
                  <a:moveTo>
                    <a:pt x="603" y="231"/>
                  </a:moveTo>
                  <a:cubicBezTo>
                    <a:pt x="651" y="231"/>
                    <a:pt x="651" y="231"/>
                    <a:pt x="651" y="231"/>
                  </a:cubicBezTo>
                  <a:cubicBezTo>
                    <a:pt x="651" y="175"/>
                    <a:pt x="651" y="175"/>
                    <a:pt x="651" y="175"/>
                  </a:cubicBezTo>
                  <a:cubicBezTo>
                    <a:pt x="671" y="175"/>
                    <a:pt x="671" y="175"/>
                    <a:pt x="671" y="175"/>
                  </a:cubicBezTo>
                  <a:cubicBezTo>
                    <a:pt x="700" y="231"/>
                    <a:pt x="700" y="231"/>
                    <a:pt x="700" y="231"/>
                  </a:cubicBezTo>
                  <a:cubicBezTo>
                    <a:pt x="756" y="231"/>
                    <a:pt x="756" y="231"/>
                    <a:pt x="756" y="231"/>
                  </a:cubicBezTo>
                  <a:cubicBezTo>
                    <a:pt x="720" y="168"/>
                    <a:pt x="720" y="168"/>
                    <a:pt x="720" y="168"/>
                  </a:cubicBezTo>
                  <a:cubicBezTo>
                    <a:pt x="739" y="160"/>
                    <a:pt x="752" y="144"/>
                    <a:pt x="752" y="119"/>
                  </a:cubicBezTo>
                  <a:cubicBezTo>
                    <a:pt x="752" y="80"/>
                    <a:pt x="724" y="65"/>
                    <a:pt x="682" y="65"/>
                  </a:cubicBezTo>
                  <a:cubicBezTo>
                    <a:pt x="603" y="65"/>
                    <a:pt x="603" y="65"/>
                    <a:pt x="603" y="65"/>
                  </a:cubicBezTo>
                  <a:lnTo>
                    <a:pt x="603" y="231"/>
                  </a:lnTo>
                  <a:close/>
                  <a:moveTo>
                    <a:pt x="433" y="231"/>
                  </a:moveTo>
                  <a:cubicBezTo>
                    <a:pt x="571" y="231"/>
                    <a:pt x="571" y="231"/>
                    <a:pt x="571" y="231"/>
                  </a:cubicBezTo>
                  <a:cubicBezTo>
                    <a:pt x="571" y="193"/>
                    <a:pt x="571" y="193"/>
                    <a:pt x="571" y="193"/>
                  </a:cubicBezTo>
                  <a:cubicBezTo>
                    <a:pt x="481" y="193"/>
                    <a:pt x="481" y="193"/>
                    <a:pt x="481" y="193"/>
                  </a:cubicBezTo>
                  <a:cubicBezTo>
                    <a:pt x="481" y="164"/>
                    <a:pt x="481" y="164"/>
                    <a:pt x="481" y="164"/>
                  </a:cubicBezTo>
                  <a:cubicBezTo>
                    <a:pt x="534" y="164"/>
                    <a:pt x="534" y="164"/>
                    <a:pt x="534" y="164"/>
                  </a:cubicBezTo>
                  <a:cubicBezTo>
                    <a:pt x="534" y="126"/>
                    <a:pt x="534" y="126"/>
                    <a:pt x="534" y="126"/>
                  </a:cubicBezTo>
                  <a:cubicBezTo>
                    <a:pt x="481" y="126"/>
                    <a:pt x="481" y="126"/>
                    <a:pt x="481" y="126"/>
                  </a:cubicBezTo>
                  <a:cubicBezTo>
                    <a:pt x="481" y="104"/>
                    <a:pt x="481" y="104"/>
                    <a:pt x="481" y="104"/>
                  </a:cubicBezTo>
                  <a:cubicBezTo>
                    <a:pt x="569" y="104"/>
                    <a:pt x="569" y="104"/>
                    <a:pt x="569" y="104"/>
                  </a:cubicBezTo>
                  <a:cubicBezTo>
                    <a:pt x="569" y="65"/>
                    <a:pt x="569" y="65"/>
                    <a:pt x="569" y="65"/>
                  </a:cubicBezTo>
                  <a:cubicBezTo>
                    <a:pt x="433" y="65"/>
                    <a:pt x="433" y="65"/>
                    <a:pt x="433" y="65"/>
                  </a:cubicBezTo>
                  <a:lnTo>
                    <a:pt x="433" y="231"/>
                  </a:lnTo>
                  <a:close/>
                  <a:moveTo>
                    <a:pt x="234" y="65"/>
                  </a:moveTo>
                  <a:cubicBezTo>
                    <a:pt x="296" y="231"/>
                    <a:pt x="296" y="231"/>
                    <a:pt x="296" y="231"/>
                  </a:cubicBezTo>
                  <a:cubicBezTo>
                    <a:pt x="346" y="231"/>
                    <a:pt x="346" y="231"/>
                    <a:pt x="346" y="231"/>
                  </a:cubicBezTo>
                  <a:cubicBezTo>
                    <a:pt x="407" y="65"/>
                    <a:pt x="407" y="65"/>
                    <a:pt x="407" y="65"/>
                  </a:cubicBezTo>
                  <a:cubicBezTo>
                    <a:pt x="352" y="65"/>
                    <a:pt x="352" y="65"/>
                    <a:pt x="352" y="65"/>
                  </a:cubicBezTo>
                  <a:cubicBezTo>
                    <a:pt x="339" y="110"/>
                    <a:pt x="339" y="110"/>
                    <a:pt x="339" y="110"/>
                  </a:cubicBezTo>
                  <a:cubicBezTo>
                    <a:pt x="333" y="131"/>
                    <a:pt x="324" y="164"/>
                    <a:pt x="321" y="180"/>
                  </a:cubicBezTo>
                  <a:cubicBezTo>
                    <a:pt x="318" y="164"/>
                    <a:pt x="309" y="130"/>
                    <a:pt x="303" y="110"/>
                  </a:cubicBezTo>
                  <a:cubicBezTo>
                    <a:pt x="290" y="65"/>
                    <a:pt x="290" y="65"/>
                    <a:pt x="290" y="65"/>
                  </a:cubicBezTo>
                  <a:lnTo>
                    <a:pt x="234" y="65"/>
                  </a:lnTo>
                  <a:close/>
                  <a:moveTo>
                    <a:pt x="146" y="62"/>
                  </a:moveTo>
                  <a:cubicBezTo>
                    <a:pt x="97" y="62"/>
                    <a:pt x="63" y="93"/>
                    <a:pt x="63" y="148"/>
                  </a:cubicBezTo>
                  <a:cubicBezTo>
                    <a:pt x="63" y="204"/>
                    <a:pt x="97" y="234"/>
                    <a:pt x="145" y="234"/>
                  </a:cubicBezTo>
                  <a:cubicBezTo>
                    <a:pt x="194" y="234"/>
                    <a:pt x="228" y="203"/>
                    <a:pt x="228" y="148"/>
                  </a:cubicBezTo>
                  <a:cubicBezTo>
                    <a:pt x="228" y="92"/>
                    <a:pt x="194" y="62"/>
                    <a:pt x="146" y="62"/>
                  </a:cubicBezTo>
                  <a:moveTo>
                    <a:pt x="249" y="271"/>
                  </a:moveTo>
                  <a:cubicBezTo>
                    <a:pt x="204" y="271"/>
                    <a:pt x="204" y="271"/>
                    <a:pt x="204" y="271"/>
                  </a:cubicBezTo>
                  <a:cubicBezTo>
                    <a:pt x="182" y="315"/>
                    <a:pt x="182" y="315"/>
                    <a:pt x="182" y="315"/>
                  </a:cubicBezTo>
                  <a:cubicBezTo>
                    <a:pt x="171" y="338"/>
                    <a:pt x="163" y="356"/>
                    <a:pt x="160" y="366"/>
                  </a:cubicBezTo>
                  <a:cubicBezTo>
                    <a:pt x="157" y="356"/>
                    <a:pt x="148" y="337"/>
                    <a:pt x="138" y="315"/>
                  </a:cubicBezTo>
                  <a:cubicBezTo>
                    <a:pt x="116" y="271"/>
                    <a:pt x="116" y="271"/>
                    <a:pt x="116" y="271"/>
                  </a:cubicBezTo>
                  <a:cubicBezTo>
                    <a:pt x="70" y="271"/>
                    <a:pt x="70" y="271"/>
                    <a:pt x="70" y="271"/>
                  </a:cubicBezTo>
                  <a:cubicBezTo>
                    <a:pt x="70" y="437"/>
                    <a:pt x="70" y="437"/>
                    <a:pt x="70" y="437"/>
                  </a:cubicBezTo>
                  <a:cubicBezTo>
                    <a:pt x="117" y="437"/>
                    <a:pt x="117" y="437"/>
                    <a:pt x="117" y="437"/>
                  </a:cubicBezTo>
                  <a:cubicBezTo>
                    <a:pt x="117" y="398"/>
                    <a:pt x="117" y="398"/>
                    <a:pt x="117" y="398"/>
                  </a:cubicBezTo>
                  <a:cubicBezTo>
                    <a:pt x="117" y="381"/>
                    <a:pt x="116" y="366"/>
                    <a:pt x="116" y="354"/>
                  </a:cubicBezTo>
                  <a:cubicBezTo>
                    <a:pt x="121" y="366"/>
                    <a:pt x="130" y="385"/>
                    <a:pt x="136" y="397"/>
                  </a:cubicBezTo>
                  <a:cubicBezTo>
                    <a:pt x="160" y="443"/>
                    <a:pt x="160" y="443"/>
                    <a:pt x="160" y="443"/>
                  </a:cubicBezTo>
                  <a:cubicBezTo>
                    <a:pt x="183" y="397"/>
                    <a:pt x="183" y="397"/>
                    <a:pt x="183" y="397"/>
                  </a:cubicBezTo>
                  <a:cubicBezTo>
                    <a:pt x="189" y="385"/>
                    <a:pt x="199" y="366"/>
                    <a:pt x="204" y="354"/>
                  </a:cubicBezTo>
                  <a:cubicBezTo>
                    <a:pt x="203" y="366"/>
                    <a:pt x="203" y="381"/>
                    <a:pt x="203" y="398"/>
                  </a:cubicBezTo>
                  <a:cubicBezTo>
                    <a:pt x="203" y="437"/>
                    <a:pt x="203" y="437"/>
                    <a:pt x="203" y="437"/>
                  </a:cubicBezTo>
                  <a:cubicBezTo>
                    <a:pt x="249" y="437"/>
                    <a:pt x="249" y="437"/>
                    <a:pt x="249" y="437"/>
                  </a:cubicBezTo>
                  <a:lnTo>
                    <a:pt x="249" y="271"/>
                  </a:lnTo>
                  <a:close/>
                  <a:moveTo>
                    <a:pt x="360" y="440"/>
                  </a:moveTo>
                  <a:cubicBezTo>
                    <a:pt x="409" y="440"/>
                    <a:pt x="443" y="409"/>
                    <a:pt x="443" y="354"/>
                  </a:cubicBezTo>
                  <a:cubicBezTo>
                    <a:pt x="443" y="299"/>
                    <a:pt x="409" y="268"/>
                    <a:pt x="361" y="268"/>
                  </a:cubicBezTo>
                  <a:cubicBezTo>
                    <a:pt x="312" y="268"/>
                    <a:pt x="278" y="299"/>
                    <a:pt x="278" y="354"/>
                  </a:cubicBezTo>
                  <a:cubicBezTo>
                    <a:pt x="278" y="410"/>
                    <a:pt x="312" y="440"/>
                    <a:pt x="360" y="440"/>
                  </a:cubicBezTo>
                  <a:moveTo>
                    <a:pt x="625" y="437"/>
                  </a:moveTo>
                  <a:cubicBezTo>
                    <a:pt x="589" y="374"/>
                    <a:pt x="589" y="374"/>
                    <a:pt x="589" y="374"/>
                  </a:cubicBezTo>
                  <a:cubicBezTo>
                    <a:pt x="609" y="366"/>
                    <a:pt x="621" y="350"/>
                    <a:pt x="621" y="325"/>
                  </a:cubicBezTo>
                  <a:cubicBezTo>
                    <a:pt x="621" y="286"/>
                    <a:pt x="594" y="271"/>
                    <a:pt x="552" y="271"/>
                  </a:cubicBezTo>
                  <a:cubicBezTo>
                    <a:pt x="472" y="271"/>
                    <a:pt x="472" y="271"/>
                    <a:pt x="472" y="271"/>
                  </a:cubicBezTo>
                  <a:cubicBezTo>
                    <a:pt x="472" y="437"/>
                    <a:pt x="472" y="437"/>
                    <a:pt x="472" y="437"/>
                  </a:cubicBezTo>
                  <a:cubicBezTo>
                    <a:pt x="521" y="437"/>
                    <a:pt x="521" y="437"/>
                    <a:pt x="521" y="437"/>
                  </a:cubicBezTo>
                  <a:cubicBezTo>
                    <a:pt x="521" y="381"/>
                    <a:pt x="521" y="381"/>
                    <a:pt x="521" y="381"/>
                  </a:cubicBezTo>
                  <a:cubicBezTo>
                    <a:pt x="541" y="381"/>
                    <a:pt x="541" y="381"/>
                    <a:pt x="541" y="381"/>
                  </a:cubicBezTo>
                  <a:cubicBezTo>
                    <a:pt x="570" y="437"/>
                    <a:pt x="570" y="437"/>
                    <a:pt x="570" y="437"/>
                  </a:cubicBezTo>
                  <a:lnTo>
                    <a:pt x="625" y="437"/>
                  </a:lnTo>
                  <a:close/>
                  <a:moveTo>
                    <a:pt x="807" y="346"/>
                  </a:moveTo>
                  <a:cubicBezTo>
                    <a:pt x="729" y="346"/>
                    <a:pt x="729" y="346"/>
                    <a:pt x="729" y="346"/>
                  </a:cubicBezTo>
                  <a:cubicBezTo>
                    <a:pt x="729" y="381"/>
                    <a:pt x="729" y="381"/>
                    <a:pt x="729" y="381"/>
                  </a:cubicBezTo>
                  <a:cubicBezTo>
                    <a:pt x="761" y="381"/>
                    <a:pt x="761" y="381"/>
                    <a:pt x="761" y="381"/>
                  </a:cubicBezTo>
                  <a:cubicBezTo>
                    <a:pt x="759" y="392"/>
                    <a:pt x="752" y="401"/>
                    <a:pt x="731" y="401"/>
                  </a:cubicBezTo>
                  <a:cubicBezTo>
                    <a:pt x="708" y="401"/>
                    <a:pt x="697" y="387"/>
                    <a:pt x="697" y="354"/>
                  </a:cubicBezTo>
                  <a:cubicBezTo>
                    <a:pt x="697" y="328"/>
                    <a:pt x="705" y="309"/>
                    <a:pt x="728" y="309"/>
                  </a:cubicBezTo>
                  <a:cubicBezTo>
                    <a:pt x="745" y="309"/>
                    <a:pt x="752" y="317"/>
                    <a:pt x="758" y="331"/>
                  </a:cubicBezTo>
                  <a:cubicBezTo>
                    <a:pt x="803" y="315"/>
                    <a:pt x="803" y="315"/>
                    <a:pt x="803" y="315"/>
                  </a:cubicBezTo>
                  <a:cubicBezTo>
                    <a:pt x="790" y="284"/>
                    <a:pt x="773" y="268"/>
                    <a:pt x="728" y="268"/>
                  </a:cubicBezTo>
                  <a:cubicBezTo>
                    <a:pt x="674" y="268"/>
                    <a:pt x="645" y="305"/>
                    <a:pt x="645" y="354"/>
                  </a:cubicBezTo>
                  <a:cubicBezTo>
                    <a:pt x="645" y="409"/>
                    <a:pt x="678" y="440"/>
                    <a:pt x="727" y="440"/>
                  </a:cubicBezTo>
                  <a:cubicBezTo>
                    <a:pt x="779" y="440"/>
                    <a:pt x="807" y="414"/>
                    <a:pt x="807" y="366"/>
                  </a:cubicBezTo>
                  <a:lnTo>
                    <a:pt x="807" y="346"/>
                  </a:lnTo>
                  <a:close/>
                  <a:moveTo>
                    <a:pt x="975" y="399"/>
                  </a:moveTo>
                  <a:cubicBezTo>
                    <a:pt x="885" y="399"/>
                    <a:pt x="885" y="399"/>
                    <a:pt x="885" y="399"/>
                  </a:cubicBezTo>
                  <a:cubicBezTo>
                    <a:pt x="885" y="370"/>
                    <a:pt x="885" y="370"/>
                    <a:pt x="885" y="370"/>
                  </a:cubicBezTo>
                  <a:cubicBezTo>
                    <a:pt x="938" y="370"/>
                    <a:pt x="938" y="370"/>
                    <a:pt x="938" y="370"/>
                  </a:cubicBezTo>
                  <a:cubicBezTo>
                    <a:pt x="938" y="332"/>
                    <a:pt x="938" y="332"/>
                    <a:pt x="938" y="332"/>
                  </a:cubicBezTo>
                  <a:cubicBezTo>
                    <a:pt x="885" y="332"/>
                    <a:pt x="885" y="332"/>
                    <a:pt x="885" y="332"/>
                  </a:cubicBezTo>
                  <a:cubicBezTo>
                    <a:pt x="885" y="310"/>
                    <a:pt x="885" y="310"/>
                    <a:pt x="885" y="310"/>
                  </a:cubicBezTo>
                  <a:cubicBezTo>
                    <a:pt x="973" y="310"/>
                    <a:pt x="973" y="310"/>
                    <a:pt x="973" y="310"/>
                  </a:cubicBezTo>
                  <a:cubicBezTo>
                    <a:pt x="973" y="271"/>
                    <a:pt x="973" y="271"/>
                    <a:pt x="973" y="271"/>
                  </a:cubicBezTo>
                  <a:cubicBezTo>
                    <a:pt x="836" y="271"/>
                    <a:pt x="836" y="271"/>
                    <a:pt x="836" y="271"/>
                  </a:cubicBezTo>
                  <a:cubicBezTo>
                    <a:pt x="836" y="437"/>
                    <a:pt x="836" y="437"/>
                    <a:pt x="836" y="437"/>
                  </a:cubicBezTo>
                  <a:cubicBezTo>
                    <a:pt x="975" y="437"/>
                    <a:pt x="975" y="437"/>
                    <a:pt x="975" y="437"/>
                  </a:cubicBezTo>
                  <a:lnTo>
                    <a:pt x="975" y="399"/>
                  </a:lnTo>
                  <a:close/>
                  <a:moveTo>
                    <a:pt x="1163" y="271"/>
                  </a:moveTo>
                  <a:cubicBezTo>
                    <a:pt x="1115" y="271"/>
                    <a:pt x="1115" y="271"/>
                    <a:pt x="1115" y="271"/>
                  </a:cubicBezTo>
                  <a:cubicBezTo>
                    <a:pt x="1115" y="316"/>
                    <a:pt x="1115" y="316"/>
                    <a:pt x="1115" y="316"/>
                  </a:cubicBezTo>
                  <a:cubicBezTo>
                    <a:pt x="1115" y="330"/>
                    <a:pt x="1115" y="352"/>
                    <a:pt x="1117" y="359"/>
                  </a:cubicBezTo>
                  <a:cubicBezTo>
                    <a:pt x="1113" y="353"/>
                    <a:pt x="1097" y="330"/>
                    <a:pt x="1089" y="320"/>
                  </a:cubicBezTo>
                  <a:cubicBezTo>
                    <a:pt x="1050" y="271"/>
                    <a:pt x="1050" y="271"/>
                    <a:pt x="1050" y="271"/>
                  </a:cubicBezTo>
                  <a:cubicBezTo>
                    <a:pt x="1006" y="271"/>
                    <a:pt x="1006" y="271"/>
                    <a:pt x="1006" y="271"/>
                  </a:cubicBezTo>
                  <a:cubicBezTo>
                    <a:pt x="1006" y="437"/>
                    <a:pt x="1006" y="437"/>
                    <a:pt x="1006" y="437"/>
                  </a:cubicBezTo>
                  <a:cubicBezTo>
                    <a:pt x="1054" y="437"/>
                    <a:pt x="1054" y="437"/>
                    <a:pt x="1054" y="437"/>
                  </a:cubicBezTo>
                  <a:cubicBezTo>
                    <a:pt x="1054" y="387"/>
                    <a:pt x="1054" y="387"/>
                    <a:pt x="1054" y="387"/>
                  </a:cubicBezTo>
                  <a:cubicBezTo>
                    <a:pt x="1054" y="373"/>
                    <a:pt x="1053" y="351"/>
                    <a:pt x="1052" y="344"/>
                  </a:cubicBezTo>
                  <a:cubicBezTo>
                    <a:pt x="1057" y="351"/>
                    <a:pt x="1072" y="372"/>
                    <a:pt x="1080" y="383"/>
                  </a:cubicBezTo>
                  <a:cubicBezTo>
                    <a:pt x="1122" y="437"/>
                    <a:pt x="1122" y="437"/>
                    <a:pt x="1122" y="437"/>
                  </a:cubicBezTo>
                  <a:cubicBezTo>
                    <a:pt x="1163" y="437"/>
                    <a:pt x="1163" y="437"/>
                    <a:pt x="1163" y="437"/>
                  </a:cubicBezTo>
                  <a:lnTo>
                    <a:pt x="1163" y="271"/>
                  </a:lnTo>
                  <a:close/>
                  <a:moveTo>
                    <a:pt x="703" y="120"/>
                  </a:moveTo>
                  <a:cubicBezTo>
                    <a:pt x="703" y="110"/>
                    <a:pt x="697" y="102"/>
                    <a:pt x="681" y="102"/>
                  </a:cubicBezTo>
                  <a:cubicBezTo>
                    <a:pt x="651" y="102"/>
                    <a:pt x="651" y="102"/>
                    <a:pt x="651" y="102"/>
                  </a:cubicBezTo>
                  <a:cubicBezTo>
                    <a:pt x="651" y="139"/>
                    <a:pt x="651" y="139"/>
                    <a:pt x="651" y="139"/>
                  </a:cubicBezTo>
                  <a:cubicBezTo>
                    <a:pt x="680" y="139"/>
                    <a:pt x="680" y="139"/>
                    <a:pt x="680" y="139"/>
                  </a:cubicBezTo>
                  <a:cubicBezTo>
                    <a:pt x="696" y="139"/>
                    <a:pt x="703" y="132"/>
                    <a:pt x="703" y="1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5" name="Freeform 7"/>
            <p:cNvSpPr>
              <a:spLocks noSelect="1"/>
            </p:cNvSpPr>
            <p:nvPr/>
          </p:nvSpPr>
          <p:spPr bwMode="gray">
            <a:xfrm>
              <a:off x="403" y="496"/>
              <a:ext cx="1964" cy="537"/>
            </a:xfrm>
            <a:custGeom>
              <a:avLst/>
              <a:gdLst>
                <a:gd name="T0" fmla="*/ 1964 w 1964"/>
                <a:gd name="T1" fmla="*/ 36 h 538"/>
                <a:gd name="T2" fmla="*/ 1869 w 1964"/>
                <a:gd name="T3" fmla="*/ 0 h 538"/>
                <a:gd name="T4" fmla="*/ 1763 w 1964"/>
                <a:gd name="T5" fmla="*/ 45 h 538"/>
                <a:gd name="T6" fmla="*/ 1763 w 1964"/>
                <a:gd name="T7" fmla="*/ 11 h 538"/>
                <a:gd name="T8" fmla="*/ 1627 w 1964"/>
                <a:gd name="T9" fmla="*/ 11 h 538"/>
                <a:gd name="T10" fmla="*/ 1627 w 1964"/>
                <a:gd name="T11" fmla="*/ 527 h 538"/>
                <a:gd name="T12" fmla="*/ 1763 w 1964"/>
                <a:gd name="T13" fmla="*/ 527 h 538"/>
                <a:gd name="T14" fmla="*/ 1763 w 1964"/>
                <a:gd name="T15" fmla="*/ 248 h 538"/>
                <a:gd name="T16" fmla="*/ 1850 w 1964"/>
                <a:gd name="T17" fmla="*/ 136 h 538"/>
                <a:gd name="T18" fmla="*/ 1929 w 1964"/>
                <a:gd name="T19" fmla="*/ 169 h 538"/>
                <a:gd name="T20" fmla="*/ 1964 w 1964"/>
                <a:gd name="T21" fmla="*/ 36 h 538"/>
                <a:gd name="T22" fmla="*/ 1387 w 1964"/>
                <a:gd name="T23" fmla="*/ 210 h 538"/>
                <a:gd name="T24" fmla="*/ 1210 w 1964"/>
                <a:gd name="T25" fmla="*/ 210 h 538"/>
                <a:gd name="T26" fmla="*/ 1294 w 1964"/>
                <a:gd name="T27" fmla="*/ 118 h 538"/>
                <a:gd name="T28" fmla="*/ 1387 w 1964"/>
                <a:gd name="T29" fmla="*/ 210 h 538"/>
                <a:gd name="T30" fmla="*/ 1519 w 1964"/>
                <a:gd name="T31" fmla="*/ 269 h 538"/>
                <a:gd name="T32" fmla="*/ 1301 w 1964"/>
                <a:gd name="T33" fmla="*/ 0 h 538"/>
                <a:gd name="T34" fmla="*/ 1071 w 1964"/>
                <a:gd name="T35" fmla="*/ 269 h 538"/>
                <a:gd name="T36" fmla="*/ 1314 w 1964"/>
                <a:gd name="T37" fmla="*/ 538 h 538"/>
                <a:gd name="T38" fmla="*/ 1499 w 1964"/>
                <a:gd name="T39" fmla="*/ 454 h 538"/>
                <a:gd name="T40" fmla="*/ 1403 w 1964"/>
                <a:gd name="T41" fmla="*/ 374 h 538"/>
                <a:gd name="T42" fmla="*/ 1314 w 1964"/>
                <a:gd name="T43" fmla="*/ 410 h 538"/>
                <a:gd name="T44" fmla="*/ 1208 w 1964"/>
                <a:gd name="T45" fmla="*/ 313 h 538"/>
                <a:gd name="T46" fmla="*/ 1517 w 1964"/>
                <a:gd name="T47" fmla="*/ 313 h 538"/>
                <a:gd name="T48" fmla="*/ 1519 w 1964"/>
                <a:gd name="T49" fmla="*/ 269 h 538"/>
                <a:gd name="T50" fmla="*/ 1024 w 1964"/>
                <a:gd name="T51" fmla="*/ 11 h 538"/>
                <a:gd name="T52" fmla="*/ 878 w 1964"/>
                <a:gd name="T53" fmla="*/ 11 h 538"/>
                <a:gd name="T54" fmla="*/ 803 w 1964"/>
                <a:gd name="T55" fmla="*/ 250 h 538"/>
                <a:gd name="T56" fmla="*/ 770 w 1964"/>
                <a:gd name="T57" fmla="*/ 363 h 538"/>
                <a:gd name="T58" fmla="*/ 738 w 1964"/>
                <a:gd name="T59" fmla="*/ 250 h 538"/>
                <a:gd name="T60" fmla="*/ 662 w 1964"/>
                <a:gd name="T61" fmla="*/ 11 h 538"/>
                <a:gd name="T62" fmla="*/ 512 w 1964"/>
                <a:gd name="T63" fmla="*/ 11 h 538"/>
                <a:gd name="T64" fmla="*/ 698 w 1964"/>
                <a:gd name="T65" fmla="*/ 527 h 538"/>
                <a:gd name="T66" fmla="*/ 838 w 1964"/>
                <a:gd name="T67" fmla="*/ 527 h 538"/>
                <a:gd name="T68" fmla="*/ 1024 w 1964"/>
                <a:gd name="T69" fmla="*/ 11 h 538"/>
                <a:gd name="T70" fmla="*/ 329 w 1964"/>
                <a:gd name="T71" fmla="*/ 269 h 538"/>
                <a:gd name="T72" fmla="*/ 233 w 1964"/>
                <a:gd name="T73" fmla="*/ 407 h 538"/>
                <a:gd name="T74" fmla="*/ 138 w 1964"/>
                <a:gd name="T75" fmla="*/ 269 h 538"/>
                <a:gd name="T76" fmla="*/ 233 w 1964"/>
                <a:gd name="T77" fmla="*/ 131 h 538"/>
                <a:gd name="T78" fmla="*/ 329 w 1964"/>
                <a:gd name="T79" fmla="*/ 269 h 538"/>
                <a:gd name="T80" fmla="*/ 467 w 1964"/>
                <a:gd name="T81" fmla="*/ 269 h 538"/>
                <a:gd name="T82" fmla="*/ 233 w 1964"/>
                <a:gd name="T83" fmla="*/ 0 h 538"/>
                <a:gd name="T84" fmla="*/ 0 w 1964"/>
                <a:gd name="T85" fmla="*/ 269 h 538"/>
                <a:gd name="T86" fmla="*/ 233 w 1964"/>
                <a:gd name="T87" fmla="*/ 538 h 538"/>
                <a:gd name="T88" fmla="*/ 467 w 1964"/>
                <a:gd name="T89" fmla="*/ 269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64" h="538">
                  <a:moveTo>
                    <a:pt x="1964" y="36"/>
                  </a:moveTo>
                  <a:cubicBezTo>
                    <a:pt x="1946" y="18"/>
                    <a:pt x="1913" y="0"/>
                    <a:pt x="1869" y="0"/>
                  </a:cubicBezTo>
                  <a:cubicBezTo>
                    <a:pt x="1821" y="0"/>
                    <a:pt x="1786" y="20"/>
                    <a:pt x="1763" y="45"/>
                  </a:cubicBezTo>
                  <a:cubicBezTo>
                    <a:pt x="1763" y="11"/>
                    <a:pt x="1763" y="11"/>
                    <a:pt x="1763" y="11"/>
                  </a:cubicBezTo>
                  <a:cubicBezTo>
                    <a:pt x="1627" y="11"/>
                    <a:pt x="1627" y="11"/>
                    <a:pt x="1627" y="11"/>
                  </a:cubicBezTo>
                  <a:cubicBezTo>
                    <a:pt x="1627" y="527"/>
                    <a:pt x="1627" y="527"/>
                    <a:pt x="1627" y="527"/>
                  </a:cubicBezTo>
                  <a:cubicBezTo>
                    <a:pt x="1763" y="527"/>
                    <a:pt x="1763" y="527"/>
                    <a:pt x="1763" y="527"/>
                  </a:cubicBezTo>
                  <a:cubicBezTo>
                    <a:pt x="1763" y="248"/>
                    <a:pt x="1763" y="248"/>
                    <a:pt x="1763" y="248"/>
                  </a:cubicBezTo>
                  <a:cubicBezTo>
                    <a:pt x="1763" y="158"/>
                    <a:pt x="1797" y="136"/>
                    <a:pt x="1850" y="136"/>
                  </a:cubicBezTo>
                  <a:cubicBezTo>
                    <a:pt x="1881" y="136"/>
                    <a:pt x="1907" y="149"/>
                    <a:pt x="1929" y="169"/>
                  </a:cubicBezTo>
                  <a:lnTo>
                    <a:pt x="1964" y="36"/>
                  </a:lnTo>
                  <a:close/>
                  <a:moveTo>
                    <a:pt x="1387" y="210"/>
                  </a:moveTo>
                  <a:cubicBezTo>
                    <a:pt x="1210" y="210"/>
                    <a:pt x="1210" y="210"/>
                    <a:pt x="1210" y="210"/>
                  </a:cubicBezTo>
                  <a:cubicBezTo>
                    <a:pt x="1215" y="158"/>
                    <a:pt x="1245" y="118"/>
                    <a:pt x="1294" y="118"/>
                  </a:cubicBezTo>
                  <a:cubicBezTo>
                    <a:pt x="1355" y="118"/>
                    <a:pt x="1383" y="164"/>
                    <a:pt x="1387" y="210"/>
                  </a:cubicBezTo>
                  <a:close/>
                  <a:moveTo>
                    <a:pt x="1519" y="269"/>
                  </a:moveTo>
                  <a:cubicBezTo>
                    <a:pt x="1519" y="122"/>
                    <a:pt x="1439" y="0"/>
                    <a:pt x="1301" y="0"/>
                  </a:cubicBezTo>
                  <a:cubicBezTo>
                    <a:pt x="1170" y="0"/>
                    <a:pt x="1071" y="111"/>
                    <a:pt x="1071" y="269"/>
                  </a:cubicBezTo>
                  <a:cubicBezTo>
                    <a:pt x="1071" y="433"/>
                    <a:pt x="1165" y="538"/>
                    <a:pt x="1314" y="538"/>
                  </a:cubicBezTo>
                  <a:cubicBezTo>
                    <a:pt x="1383" y="538"/>
                    <a:pt x="1458" y="507"/>
                    <a:pt x="1499" y="454"/>
                  </a:cubicBezTo>
                  <a:cubicBezTo>
                    <a:pt x="1403" y="374"/>
                    <a:pt x="1403" y="374"/>
                    <a:pt x="1403" y="374"/>
                  </a:cubicBezTo>
                  <a:cubicBezTo>
                    <a:pt x="1383" y="396"/>
                    <a:pt x="1351" y="410"/>
                    <a:pt x="1314" y="410"/>
                  </a:cubicBezTo>
                  <a:cubicBezTo>
                    <a:pt x="1265" y="410"/>
                    <a:pt x="1213" y="383"/>
                    <a:pt x="1208" y="313"/>
                  </a:cubicBezTo>
                  <a:cubicBezTo>
                    <a:pt x="1517" y="313"/>
                    <a:pt x="1517" y="313"/>
                    <a:pt x="1517" y="313"/>
                  </a:cubicBezTo>
                  <a:cubicBezTo>
                    <a:pt x="1518" y="303"/>
                    <a:pt x="1519" y="289"/>
                    <a:pt x="1519" y="269"/>
                  </a:cubicBezTo>
                  <a:close/>
                  <a:moveTo>
                    <a:pt x="1024" y="11"/>
                  </a:moveTo>
                  <a:cubicBezTo>
                    <a:pt x="878" y="11"/>
                    <a:pt x="878" y="11"/>
                    <a:pt x="878" y="11"/>
                  </a:cubicBezTo>
                  <a:cubicBezTo>
                    <a:pt x="803" y="250"/>
                    <a:pt x="803" y="250"/>
                    <a:pt x="803" y="250"/>
                  </a:cubicBezTo>
                  <a:cubicBezTo>
                    <a:pt x="790" y="290"/>
                    <a:pt x="776" y="337"/>
                    <a:pt x="770" y="363"/>
                  </a:cubicBezTo>
                  <a:cubicBezTo>
                    <a:pt x="764" y="338"/>
                    <a:pt x="750" y="289"/>
                    <a:pt x="738" y="250"/>
                  </a:cubicBezTo>
                  <a:cubicBezTo>
                    <a:pt x="662" y="11"/>
                    <a:pt x="662" y="11"/>
                    <a:pt x="662" y="11"/>
                  </a:cubicBezTo>
                  <a:cubicBezTo>
                    <a:pt x="512" y="11"/>
                    <a:pt x="512" y="11"/>
                    <a:pt x="512" y="11"/>
                  </a:cubicBezTo>
                  <a:cubicBezTo>
                    <a:pt x="698" y="527"/>
                    <a:pt x="698" y="527"/>
                    <a:pt x="698" y="527"/>
                  </a:cubicBezTo>
                  <a:cubicBezTo>
                    <a:pt x="838" y="527"/>
                    <a:pt x="838" y="527"/>
                    <a:pt x="838" y="527"/>
                  </a:cubicBezTo>
                  <a:lnTo>
                    <a:pt x="1024" y="11"/>
                  </a:lnTo>
                  <a:close/>
                  <a:moveTo>
                    <a:pt x="329" y="269"/>
                  </a:moveTo>
                  <a:cubicBezTo>
                    <a:pt x="329" y="341"/>
                    <a:pt x="298" y="407"/>
                    <a:pt x="233" y="407"/>
                  </a:cubicBezTo>
                  <a:cubicBezTo>
                    <a:pt x="168" y="407"/>
                    <a:pt x="138" y="349"/>
                    <a:pt x="138" y="269"/>
                  </a:cubicBezTo>
                  <a:cubicBezTo>
                    <a:pt x="138" y="190"/>
                    <a:pt x="168" y="131"/>
                    <a:pt x="233" y="131"/>
                  </a:cubicBezTo>
                  <a:cubicBezTo>
                    <a:pt x="298" y="131"/>
                    <a:pt x="329" y="191"/>
                    <a:pt x="329" y="269"/>
                  </a:cubicBezTo>
                  <a:close/>
                  <a:moveTo>
                    <a:pt x="467" y="269"/>
                  </a:moveTo>
                  <a:cubicBezTo>
                    <a:pt x="467" y="111"/>
                    <a:pt x="368" y="0"/>
                    <a:pt x="233" y="0"/>
                  </a:cubicBezTo>
                  <a:cubicBezTo>
                    <a:pt x="98" y="0"/>
                    <a:pt x="0" y="111"/>
                    <a:pt x="0" y="269"/>
                  </a:cubicBezTo>
                  <a:cubicBezTo>
                    <a:pt x="0" y="428"/>
                    <a:pt x="98" y="538"/>
                    <a:pt x="233" y="538"/>
                  </a:cubicBezTo>
                  <a:cubicBezTo>
                    <a:pt x="368" y="538"/>
                    <a:pt x="467" y="428"/>
                    <a:pt x="467" y="2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6" name="Freeform 8"/>
            <p:cNvSpPr>
              <a:spLocks noSelect="1"/>
            </p:cNvSpPr>
            <p:nvPr/>
          </p:nvSpPr>
          <p:spPr bwMode="gray">
            <a:xfrm>
              <a:off x="429" y="1432"/>
              <a:ext cx="3349" cy="716"/>
            </a:xfrm>
            <a:custGeom>
              <a:avLst/>
              <a:gdLst>
                <a:gd name="T0" fmla="*/ 3349 w 3349"/>
                <a:gd name="T1" fmla="*/ 236 h 717"/>
                <a:gd name="T2" fmla="*/ 3037 w 3349"/>
                <a:gd name="T3" fmla="*/ 46 h 717"/>
                <a:gd name="T4" fmla="*/ 2902 w 3349"/>
                <a:gd name="T5" fmla="*/ 11 h 717"/>
                <a:gd name="T6" fmla="*/ 3037 w 3349"/>
                <a:gd name="T7" fmla="*/ 528 h 717"/>
                <a:gd name="T8" fmla="*/ 3126 w 3349"/>
                <a:gd name="T9" fmla="*/ 128 h 717"/>
                <a:gd name="T10" fmla="*/ 3213 w 3349"/>
                <a:gd name="T11" fmla="*/ 528 h 717"/>
                <a:gd name="T12" fmla="*/ 2662 w 3349"/>
                <a:gd name="T13" fmla="*/ 211 h 717"/>
                <a:gd name="T14" fmla="*/ 2569 w 3349"/>
                <a:gd name="T15" fmla="*/ 118 h 717"/>
                <a:gd name="T16" fmla="*/ 2793 w 3349"/>
                <a:gd name="T17" fmla="*/ 270 h 717"/>
                <a:gd name="T18" fmla="*/ 2346 w 3349"/>
                <a:gd name="T19" fmla="*/ 270 h 717"/>
                <a:gd name="T20" fmla="*/ 2774 w 3349"/>
                <a:gd name="T21" fmla="*/ 455 h 717"/>
                <a:gd name="T22" fmla="*/ 2589 w 3349"/>
                <a:gd name="T23" fmla="*/ 411 h 717"/>
                <a:gd name="T24" fmla="*/ 2791 w 3349"/>
                <a:gd name="T25" fmla="*/ 313 h 717"/>
                <a:gd name="T26" fmla="*/ 2103 w 3349"/>
                <a:gd name="T27" fmla="*/ 367 h 717"/>
                <a:gd name="T28" fmla="*/ 1931 w 3349"/>
                <a:gd name="T29" fmla="*/ 260 h 717"/>
                <a:gd name="T30" fmla="*/ 2103 w 3349"/>
                <a:gd name="T31" fmla="*/ 172 h 717"/>
                <a:gd name="T32" fmla="*/ 2239 w 3349"/>
                <a:gd name="T33" fmla="*/ 440 h 717"/>
                <a:gd name="T34" fmla="*/ 2103 w 3349"/>
                <a:gd name="T35" fmla="*/ 11 h 717"/>
                <a:gd name="T36" fmla="*/ 1994 w 3349"/>
                <a:gd name="T37" fmla="*/ 0 h 717"/>
                <a:gd name="T38" fmla="*/ 1994 w 3349"/>
                <a:gd name="T39" fmla="*/ 538 h 717"/>
                <a:gd name="T40" fmla="*/ 1968 w 3349"/>
                <a:gd name="T41" fmla="*/ 615 h 717"/>
                <a:gd name="T42" fmla="*/ 2239 w 3349"/>
                <a:gd name="T43" fmla="*/ 440 h 717"/>
                <a:gd name="T44" fmla="*/ 1655 w 3349"/>
                <a:gd name="T45" fmla="*/ 0 h 717"/>
                <a:gd name="T46" fmla="*/ 1549 w 3349"/>
                <a:gd name="T47" fmla="*/ 11 h 717"/>
                <a:gd name="T48" fmla="*/ 1413 w 3349"/>
                <a:gd name="T49" fmla="*/ 528 h 717"/>
                <a:gd name="T50" fmla="*/ 1549 w 3349"/>
                <a:gd name="T51" fmla="*/ 248 h 717"/>
                <a:gd name="T52" fmla="*/ 1715 w 3349"/>
                <a:gd name="T53" fmla="*/ 169 h 717"/>
                <a:gd name="T54" fmla="*/ 1170 w 3349"/>
                <a:gd name="T55" fmla="*/ 270 h 717"/>
                <a:gd name="T56" fmla="*/ 978 w 3349"/>
                <a:gd name="T57" fmla="*/ 270 h 717"/>
                <a:gd name="T58" fmla="*/ 1170 w 3349"/>
                <a:gd name="T59" fmla="*/ 270 h 717"/>
                <a:gd name="T60" fmla="*/ 1074 w 3349"/>
                <a:gd name="T61" fmla="*/ 0 h 717"/>
                <a:gd name="T62" fmla="*/ 1074 w 3349"/>
                <a:gd name="T63" fmla="*/ 538 h 717"/>
                <a:gd name="T64" fmla="*/ 740 w 3349"/>
                <a:gd name="T65" fmla="*/ 528 h 717"/>
                <a:gd name="T66" fmla="*/ 556 w 3349"/>
                <a:gd name="T67" fmla="*/ 0 h 717"/>
                <a:gd name="T68" fmla="*/ 249 w 3349"/>
                <a:gd name="T69" fmla="*/ 0 h 717"/>
                <a:gd name="T70" fmla="*/ 136 w 3349"/>
                <a:gd name="T71" fmla="*/ 11 h 717"/>
                <a:gd name="T72" fmla="*/ 0 w 3349"/>
                <a:gd name="T73" fmla="*/ 528 h 717"/>
                <a:gd name="T74" fmla="*/ 136 w 3349"/>
                <a:gd name="T75" fmla="*/ 245 h 717"/>
                <a:gd name="T76" fmla="*/ 302 w 3349"/>
                <a:gd name="T77" fmla="*/ 248 h 717"/>
                <a:gd name="T78" fmla="*/ 438 w 3349"/>
                <a:gd name="T79" fmla="*/ 528 h 717"/>
                <a:gd name="T80" fmla="*/ 522 w 3349"/>
                <a:gd name="T81" fmla="*/ 128 h 717"/>
                <a:gd name="T82" fmla="*/ 604 w 3349"/>
                <a:gd name="T83" fmla="*/ 528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49" h="717">
                  <a:moveTo>
                    <a:pt x="3349" y="528"/>
                  </a:moveTo>
                  <a:cubicBezTo>
                    <a:pt x="3349" y="236"/>
                    <a:pt x="3349" y="236"/>
                    <a:pt x="3349" y="236"/>
                  </a:cubicBezTo>
                  <a:cubicBezTo>
                    <a:pt x="3349" y="91"/>
                    <a:pt x="3290" y="0"/>
                    <a:pt x="3158" y="0"/>
                  </a:cubicBezTo>
                  <a:cubicBezTo>
                    <a:pt x="3104" y="0"/>
                    <a:pt x="3061" y="21"/>
                    <a:pt x="3037" y="46"/>
                  </a:cubicBezTo>
                  <a:cubicBezTo>
                    <a:pt x="3037" y="11"/>
                    <a:pt x="3037" y="11"/>
                    <a:pt x="3037" y="11"/>
                  </a:cubicBezTo>
                  <a:cubicBezTo>
                    <a:pt x="2902" y="11"/>
                    <a:pt x="2902" y="11"/>
                    <a:pt x="2902" y="11"/>
                  </a:cubicBezTo>
                  <a:cubicBezTo>
                    <a:pt x="2902" y="528"/>
                    <a:pt x="2902" y="528"/>
                    <a:pt x="2902" y="528"/>
                  </a:cubicBezTo>
                  <a:cubicBezTo>
                    <a:pt x="3037" y="528"/>
                    <a:pt x="3037" y="528"/>
                    <a:pt x="3037" y="528"/>
                  </a:cubicBezTo>
                  <a:cubicBezTo>
                    <a:pt x="3037" y="245"/>
                    <a:pt x="3037" y="245"/>
                    <a:pt x="3037" y="245"/>
                  </a:cubicBezTo>
                  <a:cubicBezTo>
                    <a:pt x="3037" y="156"/>
                    <a:pt x="3070" y="128"/>
                    <a:pt x="3126" y="128"/>
                  </a:cubicBezTo>
                  <a:cubicBezTo>
                    <a:pt x="3182" y="128"/>
                    <a:pt x="3213" y="156"/>
                    <a:pt x="3213" y="248"/>
                  </a:cubicBezTo>
                  <a:cubicBezTo>
                    <a:pt x="3213" y="528"/>
                    <a:pt x="3213" y="528"/>
                    <a:pt x="3213" y="528"/>
                  </a:cubicBezTo>
                  <a:lnTo>
                    <a:pt x="3349" y="528"/>
                  </a:lnTo>
                  <a:close/>
                  <a:moveTo>
                    <a:pt x="2662" y="211"/>
                  </a:moveTo>
                  <a:cubicBezTo>
                    <a:pt x="2484" y="211"/>
                    <a:pt x="2484" y="211"/>
                    <a:pt x="2484" y="211"/>
                  </a:cubicBezTo>
                  <a:cubicBezTo>
                    <a:pt x="2489" y="159"/>
                    <a:pt x="2520" y="118"/>
                    <a:pt x="2569" y="118"/>
                  </a:cubicBezTo>
                  <a:cubicBezTo>
                    <a:pt x="2630" y="118"/>
                    <a:pt x="2658" y="165"/>
                    <a:pt x="2662" y="211"/>
                  </a:cubicBezTo>
                  <a:close/>
                  <a:moveTo>
                    <a:pt x="2793" y="270"/>
                  </a:moveTo>
                  <a:cubicBezTo>
                    <a:pt x="2793" y="122"/>
                    <a:pt x="2714" y="0"/>
                    <a:pt x="2576" y="0"/>
                  </a:cubicBezTo>
                  <a:cubicBezTo>
                    <a:pt x="2445" y="0"/>
                    <a:pt x="2346" y="111"/>
                    <a:pt x="2346" y="270"/>
                  </a:cubicBezTo>
                  <a:cubicBezTo>
                    <a:pt x="2346" y="433"/>
                    <a:pt x="2440" y="538"/>
                    <a:pt x="2589" y="538"/>
                  </a:cubicBezTo>
                  <a:cubicBezTo>
                    <a:pt x="2658" y="538"/>
                    <a:pt x="2732" y="508"/>
                    <a:pt x="2774" y="455"/>
                  </a:cubicBezTo>
                  <a:cubicBezTo>
                    <a:pt x="2677" y="374"/>
                    <a:pt x="2677" y="374"/>
                    <a:pt x="2677" y="374"/>
                  </a:cubicBezTo>
                  <a:cubicBezTo>
                    <a:pt x="2658" y="397"/>
                    <a:pt x="2626" y="411"/>
                    <a:pt x="2589" y="411"/>
                  </a:cubicBezTo>
                  <a:cubicBezTo>
                    <a:pt x="2540" y="411"/>
                    <a:pt x="2487" y="384"/>
                    <a:pt x="2482" y="313"/>
                  </a:cubicBezTo>
                  <a:cubicBezTo>
                    <a:pt x="2791" y="313"/>
                    <a:pt x="2791" y="313"/>
                    <a:pt x="2791" y="313"/>
                  </a:cubicBezTo>
                  <a:cubicBezTo>
                    <a:pt x="2792" y="303"/>
                    <a:pt x="2793" y="290"/>
                    <a:pt x="2793" y="270"/>
                  </a:cubicBezTo>
                  <a:close/>
                  <a:moveTo>
                    <a:pt x="2103" y="367"/>
                  </a:moveTo>
                  <a:cubicBezTo>
                    <a:pt x="2083" y="393"/>
                    <a:pt x="2061" y="411"/>
                    <a:pt x="2019" y="411"/>
                  </a:cubicBezTo>
                  <a:cubicBezTo>
                    <a:pt x="1966" y="411"/>
                    <a:pt x="1931" y="366"/>
                    <a:pt x="1931" y="260"/>
                  </a:cubicBezTo>
                  <a:cubicBezTo>
                    <a:pt x="1931" y="173"/>
                    <a:pt x="1959" y="128"/>
                    <a:pt x="2011" y="128"/>
                  </a:cubicBezTo>
                  <a:cubicBezTo>
                    <a:pt x="2051" y="128"/>
                    <a:pt x="2082" y="144"/>
                    <a:pt x="2103" y="172"/>
                  </a:cubicBezTo>
                  <a:lnTo>
                    <a:pt x="2103" y="367"/>
                  </a:lnTo>
                  <a:close/>
                  <a:moveTo>
                    <a:pt x="2239" y="440"/>
                  </a:moveTo>
                  <a:cubicBezTo>
                    <a:pt x="2239" y="11"/>
                    <a:pt x="2239" y="11"/>
                    <a:pt x="2239" y="11"/>
                  </a:cubicBezTo>
                  <a:cubicBezTo>
                    <a:pt x="2103" y="11"/>
                    <a:pt x="2103" y="11"/>
                    <a:pt x="2103" y="11"/>
                  </a:cubicBezTo>
                  <a:cubicBezTo>
                    <a:pt x="2103" y="41"/>
                    <a:pt x="2103" y="41"/>
                    <a:pt x="2103" y="41"/>
                  </a:cubicBezTo>
                  <a:cubicBezTo>
                    <a:pt x="2078" y="18"/>
                    <a:pt x="2039" y="0"/>
                    <a:pt x="1994" y="0"/>
                  </a:cubicBezTo>
                  <a:cubicBezTo>
                    <a:pt x="1866" y="0"/>
                    <a:pt x="1793" y="108"/>
                    <a:pt x="1793" y="263"/>
                  </a:cubicBezTo>
                  <a:cubicBezTo>
                    <a:pt x="1793" y="456"/>
                    <a:pt x="1883" y="538"/>
                    <a:pt x="1994" y="538"/>
                  </a:cubicBezTo>
                  <a:cubicBezTo>
                    <a:pt x="2043" y="538"/>
                    <a:pt x="2077" y="518"/>
                    <a:pt x="2103" y="495"/>
                  </a:cubicBezTo>
                  <a:cubicBezTo>
                    <a:pt x="2103" y="575"/>
                    <a:pt x="2074" y="600"/>
                    <a:pt x="1968" y="615"/>
                  </a:cubicBezTo>
                  <a:cubicBezTo>
                    <a:pt x="2016" y="717"/>
                    <a:pt x="2016" y="717"/>
                    <a:pt x="2016" y="717"/>
                  </a:cubicBezTo>
                  <a:cubicBezTo>
                    <a:pt x="2197" y="698"/>
                    <a:pt x="2239" y="610"/>
                    <a:pt x="2239" y="440"/>
                  </a:cubicBezTo>
                  <a:close/>
                  <a:moveTo>
                    <a:pt x="1751" y="37"/>
                  </a:moveTo>
                  <a:cubicBezTo>
                    <a:pt x="1733" y="18"/>
                    <a:pt x="1699" y="0"/>
                    <a:pt x="1655" y="0"/>
                  </a:cubicBezTo>
                  <a:cubicBezTo>
                    <a:pt x="1607" y="0"/>
                    <a:pt x="1572" y="21"/>
                    <a:pt x="1549" y="46"/>
                  </a:cubicBezTo>
                  <a:cubicBezTo>
                    <a:pt x="1549" y="11"/>
                    <a:pt x="1549" y="11"/>
                    <a:pt x="1549" y="11"/>
                  </a:cubicBezTo>
                  <a:cubicBezTo>
                    <a:pt x="1413" y="11"/>
                    <a:pt x="1413" y="11"/>
                    <a:pt x="1413" y="11"/>
                  </a:cubicBezTo>
                  <a:cubicBezTo>
                    <a:pt x="1413" y="528"/>
                    <a:pt x="1413" y="528"/>
                    <a:pt x="1413" y="528"/>
                  </a:cubicBezTo>
                  <a:cubicBezTo>
                    <a:pt x="1549" y="528"/>
                    <a:pt x="1549" y="528"/>
                    <a:pt x="1549" y="528"/>
                  </a:cubicBezTo>
                  <a:cubicBezTo>
                    <a:pt x="1549" y="248"/>
                    <a:pt x="1549" y="248"/>
                    <a:pt x="1549" y="248"/>
                  </a:cubicBezTo>
                  <a:cubicBezTo>
                    <a:pt x="1549" y="159"/>
                    <a:pt x="1583" y="136"/>
                    <a:pt x="1636" y="136"/>
                  </a:cubicBezTo>
                  <a:cubicBezTo>
                    <a:pt x="1667" y="136"/>
                    <a:pt x="1693" y="150"/>
                    <a:pt x="1715" y="169"/>
                  </a:cubicBezTo>
                  <a:lnTo>
                    <a:pt x="1751" y="37"/>
                  </a:lnTo>
                  <a:close/>
                  <a:moveTo>
                    <a:pt x="1170" y="270"/>
                  </a:moveTo>
                  <a:cubicBezTo>
                    <a:pt x="1170" y="342"/>
                    <a:pt x="1139" y="408"/>
                    <a:pt x="1074" y="408"/>
                  </a:cubicBezTo>
                  <a:cubicBezTo>
                    <a:pt x="1009" y="408"/>
                    <a:pt x="978" y="350"/>
                    <a:pt x="978" y="270"/>
                  </a:cubicBezTo>
                  <a:cubicBezTo>
                    <a:pt x="978" y="190"/>
                    <a:pt x="1009" y="131"/>
                    <a:pt x="1074" y="131"/>
                  </a:cubicBezTo>
                  <a:cubicBezTo>
                    <a:pt x="1139" y="131"/>
                    <a:pt x="1170" y="191"/>
                    <a:pt x="1170" y="270"/>
                  </a:cubicBezTo>
                  <a:close/>
                  <a:moveTo>
                    <a:pt x="1308" y="270"/>
                  </a:moveTo>
                  <a:cubicBezTo>
                    <a:pt x="1308" y="111"/>
                    <a:pt x="1208" y="0"/>
                    <a:pt x="1074" y="0"/>
                  </a:cubicBezTo>
                  <a:cubicBezTo>
                    <a:pt x="939" y="0"/>
                    <a:pt x="841" y="111"/>
                    <a:pt x="841" y="270"/>
                  </a:cubicBezTo>
                  <a:cubicBezTo>
                    <a:pt x="841" y="428"/>
                    <a:pt x="939" y="538"/>
                    <a:pt x="1074" y="538"/>
                  </a:cubicBezTo>
                  <a:cubicBezTo>
                    <a:pt x="1208" y="538"/>
                    <a:pt x="1308" y="428"/>
                    <a:pt x="1308" y="270"/>
                  </a:cubicBezTo>
                  <a:close/>
                  <a:moveTo>
                    <a:pt x="740" y="528"/>
                  </a:moveTo>
                  <a:cubicBezTo>
                    <a:pt x="740" y="236"/>
                    <a:pt x="740" y="236"/>
                    <a:pt x="740" y="236"/>
                  </a:cubicBezTo>
                  <a:cubicBezTo>
                    <a:pt x="740" y="91"/>
                    <a:pt x="688" y="0"/>
                    <a:pt x="556" y="0"/>
                  </a:cubicBezTo>
                  <a:cubicBezTo>
                    <a:pt x="471" y="0"/>
                    <a:pt x="427" y="30"/>
                    <a:pt x="392" y="66"/>
                  </a:cubicBezTo>
                  <a:cubicBezTo>
                    <a:pt x="354" y="19"/>
                    <a:pt x="315" y="0"/>
                    <a:pt x="249" y="0"/>
                  </a:cubicBezTo>
                  <a:cubicBezTo>
                    <a:pt x="195"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4" y="128"/>
                    <a:pt x="220" y="128"/>
                  </a:cubicBezTo>
                  <a:cubicBezTo>
                    <a:pt x="276" y="128"/>
                    <a:pt x="302" y="156"/>
                    <a:pt x="302" y="248"/>
                  </a:cubicBezTo>
                  <a:cubicBezTo>
                    <a:pt x="302" y="528"/>
                    <a:pt x="302" y="528"/>
                    <a:pt x="302" y="528"/>
                  </a:cubicBezTo>
                  <a:cubicBezTo>
                    <a:pt x="438" y="528"/>
                    <a:pt x="438" y="528"/>
                    <a:pt x="438" y="528"/>
                  </a:cubicBezTo>
                  <a:cubicBezTo>
                    <a:pt x="438" y="245"/>
                    <a:pt x="438" y="245"/>
                    <a:pt x="438" y="245"/>
                  </a:cubicBezTo>
                  <a:cubicBezTo>
                    <a:pt x="438" y="156"/>
                    <a:pt x="466" y="128"/>
                    <a:pt x="522" y="128"/>
                  </a:cubicBezTo>
                  <a:cubicBezTo>
                    <a:pt x="578" y="128"/>
                    <a:pt x="604" y="156"/>
                    <a:pt x="604" y="248"/>
                  </a:cubicBezTo>
                  <a:cubicBezTo>
                    <a:pt x="604" y="528"/>
                    <a:pt x="604" y="528"/>
                    <a:pt x="604" y="528"/>
                  </a:cubicBezTo>
                  <a:lnTo>
                    <a:pt x="740" y="5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7" name="Freeform 9"/>
            <p:cNvSpPr>
              <a:spLocks noSelect="1"/>
            </p:cNvSpPr>
            <p:nvPr/>
          </p:nvSpPr>
          <p:spPr bwMode="gray">
            <a:xfrm>
              <a:off x="429" y="2179"/>
              <a:ext cx="2790" cy="906"/>
            </a:xfrm>
            <a:custGeom>
              <a:avLst/>
              <a:gdLst>
                <a:gd name="T0" fmla="*/ 2714 w 2790"/>
                <a:gd name="T1" fmla="*/ 598 h 907"/>
                <a:gd name="T2" fmla="*/ 2663 w 2790"/>
                <a:gd name="T3" fmla="*/ 328 h 907"/>
                <a:gd name="T4" fmla="*/ 2787 w 2790"/>
                <a:gd name="T5" fmla="*/ 201 h 907"/>
                <a:gd name="T6" fmla="*/ 2663 w 2790"/>
                <a:gd name="T7" fmla="*/ 0 h 907"/>
                <a:gd name="T8" fmla="*/ 2528 w 2790"/>
                <a:gd name="T9" fmla="*/ 201 h 907"/>
                <a:gd name="T10" fmla="*/ 2441 w 2790"/>
                <a:gd name="T11" fmla="*/ 328 h 907"/>
                <a:gd name="T12" fmla="*/ 2528 w 2790"/>
                <a:gd name="T13" fmla="*/ 572 h 907"/>
                <a:gd name="T14" fmla="*/ 2771 w 2790"/>
                <a:gd name="T15" fmla="*/ 696 h 907"/>
                <a:gd name="T16" fmla="*/ 2360 w 2790"/>
                <a:gd name="T17" fmla="*/ 717 h 907"/>
                <a:gd name="T18" fmla="*/ 2170 w 2790"/>
                <a:gd name="T19" fmla="*/ 190 h 907"/>
                <a:gd name="T20" fmla="*/ 2049 w 2790"/>
                <a:gd name="T21" fmla="*/ 201 h 907"/>
                <a:gd name="T22" fmla="*/ 1913 w 2790"/>
                <a:gd name="T23" fmla="*/ 717 h 907"/>
                <a:gd name="T24" fmla="*/ 2049 w 2790"/>
                <a:gd name="T25" fmla="*/ 435 h 907"/>
                <a:gd name="T26" fmla="*/ 2225 w 2790"/>
                <a:gd name="T27" fmla="*/ 438 h 907"/>
                <a:gd name="T28" fmla="*/ 2360 w 2790"/>
                <a:gd name="T29" fmla="*/ 717 h 907"/>
                <a:gd name="T30" fmla="*/ 1776 w 2790"/>
                <a:gd name="T31" fmla="*/ 201 h 907"/>
                <a:gd name="T32" fmla="*/ 1640 w 2790"/>
                <a:gd name="T33" fmla="*/ 717 h 907"/>
                <a:gd name="T34" fmla="*/ 1786 w 2790"/>
                <a:gd name="T35" fmla="*/ 81 h 907"/>
                <a:gd name="T36" fmla="*/ 1630 w 2790"/>
                <a:gd name="T37" fmla="*/ 81 h 907"/>
                <a:gd name="T38" fmla="*/ 1786 w 2790"/>
                <a:gd name="T39" fmla="*/ 81 h 907"/>
                <a:gd name="T40" fmla="*/ 1282 w 2790"/>
                <a:gd name="T41" fmla="*/ 600 h 907"/>
                <a:gd name="T42" fmla="*/ 1274 w 2790"/>
                <a:gd name="T43" fmla="*/ 318 h 907"/>
                <a:gd name="T44" fmla="*/ 1366 w 2790"/>
                <a:gd name="T45" fmla="*/ 557 h 907"/>
                <a:gd name="T46" fmla="*/ 1502 w 2790"/>
                <a:gd name="T47" fmla="*/ 201 h 907"/>
                <a:gd name="T48" fmla="*/ 1366 w 2790"/>
                <a:gd name="T49" fmla="*/ 230 h 907"/>
                <a:gd name="T50" fmla="*/ 1056 w 2790"/>
                <a:gd name="T51" fmla="*/ 452 h 907"/>
                <a:gd name="T52" fmla="*/ 1366 w 2790"/>
                <a:gd name="T53" fmla="*/ 685 h 907"/>
                <a:gd name="T54" fmla="*/ 1279 w 2790"/>
                <a:gd name="T55" fmla="*/ 907 h 907"/>
                <a:gd name="T56" fmla="*/ 843 w 2790"/>
                <a:gd name="T57" fmla="*/ 400 h 907"/>
                <a:gd name="T58" fmla="*/ 750 w 2790"/>
                <a:gd name="T59" fmla="*/ 308 h 907"/>
                <a:gd name="T60" fmla="*/ 974 w 2790"/>
                <a:gd name="T61" fmla="*/ 459 h 907"/>
                <a:gd name="T62" fmla="*/ 527 w 2790"/>
                <a:gd name="T63" fmla="*/ 459 h 907"/>
                <a:gd name="T64" fmla="*/ 955 w 2790"/>
                <a:gd name="T65" fmla="*/ 644 h 907"/>
                <a:gd name="T66" fmla="*/ 770 w 2790"/>
                <a:gd name="T67" fmla="*/ 600 h 907"/>
                <a:gd name="T68" fmla="*/ 972 w 2790"/>
                <a:gd name="T69" fmla="*/ 503 h 907"/>
                <a:gd name="T70" fmla="*/ 308 w 2790"/>
                <a:gd name="T71" fmla="*/ 468 h 907"/>
                <a:gd name="T72" fmla="*/ 136 w 2790"/>
                <a:gd name="T73" fmla="*/ 556 h 907"/>
                <a:gd name="T74" fmla="*/ 220 w 2790"/>
                <a:gd name="T75" fmla="*/ 318 h 907"/>
                <a:gd name="T76" fmla="*/ 446 w 2790"/>
                <a:gd name="T77" fmla="*/ 465 h 907"/>
                <a:gd name="T78" fmla="*/ 136 w 2790"/>
                <a:gd name="T79" fmla="*/ 233 h 907"/>
                <a:gd name="T80" fmla="*/ 0 w 2790"/>
                <a:gd name="T81" fmla="*/ 68 h 907"/>
                <a:gd name="T82" fmla="*/ 136 w 2790"/>
                <a:gd name="T83" fmla="*/ 717 h 907"/>
                <a:gd name="T84" fmla="*/ 245 w 2790"/>
                <a:gd name="T85" fmla="*/ 728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90" h="907">
                  <a:moveTo>
                    <a:pt x="2790" y="559"/>
                  </a:moveTo>
                  <a:cubicBezTo>
                    <a:pt x="2757" y="587"/>
                    <a:pt x="2738" y="598"/>
                    <a:pt x="2714" y="598"/>
                  </a:cubicBezTo>
                  <a:cubicBezTo>
                    <a:pt x="2681" y="598"/>
                    <a:pt x="2663" y="585"/>
                    <a:pt x="2663" y="536"/>
                  </a:cubicBezTo>
                  <a:cubicBezTo>
                    <a:pt x="2663" y="328"/>
                    <a:pt x="2663" y="328"/>
                    <a:pt x="2663" y="328"/>
                  </a:cubicBezTo>
                  <a:cubicBezTo>
                    <a:pt x="2787" y="328"/>
                    <a:pt x="2787" y="328"/>
                    <a:pt x="2787" y="328"/>
                  </a:cubicBezTo>
                  <a:cubicBezTo>
                    <a:pt x="2787" y="201"/>
                    <a:pt x="2787" y="201"/>
                    <a:pt x="2787" y="201"/>
                  </a:cubicBezTo>
                  <a:cubicBezTo>
                    <a:pt x="2663" y="201"/>
                    <a:pt x="2663" y="201"/>
                    <a:pt x="2663" y="201"/>
                  </a:cubicBezTo>
                  <a:cubicBezTo>
                    <a:pt x="2663" y="0"/>
                    <a:pt x="2663" y="0"/>
                    <a:pt x="2663" y="0"/>
                  </a:cubicBezTo>
                  <a:cubicBezTo>
                    <a:pt x="2528" y="68"/>
                    <a:pt x="2528" y="68"/>
                    <a:pt x="2528" y="68"/>
                  </a:cubicBezTo>
                  <a:cubicBezTo>
                    <a:pt x="2528" y="201"/>
                    <a:pt x="2528" y="201"/>
                    <a:pt x="2528" y="201"/>
                  </a:cubicBezTo>
                  <a:cubicBezTo>
                    <a:pt x="2441" y="201"/>
                    <a:pt x="2441" y="201"/>
                    <a:pt x="2441" y="201"/>
                  </a:cubicBezTo>
                  <a:cubicBezTo>
                    <a:pt x="2441" y="328"/>
                    <a:pt x="2441" y="328"/>
                    <a:pt x="2441" y="328"/>
                  </a:cubicBezTo>
                  <a:cubicBezTo>
                    <a:pt x="2528" y="328"/>
                    <a:pt x="2528" y="328"/>
                    <a:pt x="2528" y="328"/>
                  </a:cubicBezTo>
                  <a:cubicBezTo>
                    <a:pt x="2528" y="572"/>
                    <a:pt x="2528" y="572"/>
                    <a:pt x="2528" y="572"/>
                  </a:cubicBezTo>
                  <a:cubicBezTo>
                    <a:pt x="2528" y="663"/>
                    <a:pt x="2582" y="728"/>
                    <a:pt x="2665" y="728"/>
                  </a:cubicBezTo>
                  <a:cubicBezTo>
                    <a:pt x="2708" y="728"/>
                    <a:pt x="2748" y="714"/>
                    <a:pt x="2771" y="696"/>
                  </a:cubicBezTo>
                  <a:lnTo>
                    <a:pt x="2790" y="559"/>
                  </a:lnTo>
                  <a:close/>
                  <a:moveTo>
                    <a:pt x="2360" y="717"/>
                  </a:moveTo>
                  <a:cubicBezTo>
                    <a:pt x="2360" y="426"/>
                    <a:pt x="2360" y="426"/>
                    <a:pt x="2360" y="426"/>
                  </a:cubicBezTo>
                  <a:cubicBezTo>
                    <a:pt x="2360" y="280"/>
                    <a:pt x="2301" y="190"/>
                    <a:pt x="2170" y="190"/>
                  </a:cubicBezTo>
                  <a:cubicBezTo>
                    <a:pt x="2115" y="190"/>
                    <a:pt x="2072" y="210"/>
                    <a:pt x="2049" y="235"/>
                  </a:cubicBezTo>
                  <a:cubicBezTo>
                    <a:pt x="2049" y="201"/>
                    <a:pt x="2049" y="201"/>
                    <a:pt x="2049" y="201"/>
                  </a:cubicBezTo>
                  <a:cubicBezTo>
                    <a:pt x="1913" y="201"/>
                    <a:pt x="1913" y="201"/>
                    <a:pt x="1913" y="201"/>
                  </a:cubicBezTo>
                  <a:cubicBezTo>
                    <a:pt x="1913" y="717"/>
                    <a:pt x="1913" y="717"/>
                    <a:pt x="1913" y="717"/>
                  </a:cubicBezTo>
                  <a:cubicBezTo>
                    <a:pt x="2049" y="717"/>
                    <a:pt x="2049" y="717"/>
                    <a:pt x="2049" y="717"/>
                  </a:cubicBezTo>
                  <a:cubicBezTo>
                    <a:pt x="2049" y="435"/>
                    <a:pt x="2049" y="435"/>
                    <a:pt x="2049" y="435"/>
                  </a:cubicBezTo>
                  <a:cubicBezTo>
                    <a:pt x="2049" y="345"/>
                    <a:pt x="2081" y="318"/>
                    <a:pt x="2137" y="318"/>
                  </a:cubicBezTo>
                  <a:cubicBezTo>
                    <a:pt x="2193" y="318"/>
                    <a:pt x="2225" y="345"/>
                    <a:pt x="2225" y="438"/>
                  </a:cubicBezTo>
                  <a:cubicBezTo>
                    <a:pt x="2225" y="717"/>
                    <a:pt x="2225" y="717"/>
                    <a:pt x="2225" y="717"/>
                  </a:cubicBezTo>
                  <a:lnTo>
                    <a:pt x="2360" y="717"/>
                  </a:lnTo>
                  <a:close/>
                  <a:moveTo>
                    <a:pt x="1776" y="717"/>
                  </a:moveTo>
                  <a:cubicBezTo>
                    <a:pt x="1776" y="201"/>
                    <a:pt x="1776" y="201"/>
                    <a:pt x="1776" y="201"/>
                  </a:cubicBezTo>
                  <a:cubicBezTo>
                    <a:pt x="1640" y="201"/>
                    <a:pt x="1640" y="201"/>
                    <a:pt x="1640" y="201"/>
                  </a:cubicBezTo>
                  <a:cubicBezTo>
                    <a:pt x="1640" y="717"/>
                    <a:pt x="1640" y="717"/>
                    <a:pt x="1640" y="717"/>
                  </a:cubicBezTo>
                  <a:lnTo>
                    <a:pt x="1776" y="717"/>
                  </a:lnTo>
                  <a:close/>
                  <a:moveTo>
                    <a:pt x="1786" y="81"/>
                  </a:moveTo>
                  <a:cubicBezTo>
                    <a:pt x="1786" y="38"/>
                    <a:pt x="1750" y="3"/>
                    <a:pt x="1708" y="3"/>
                  </a:cubicBezTo>
                  <a:cubicBezTo>
                    <a:pt x="1666" y="3"/>
                    <a:pt x="1630" y="38"/>
                    <a:pt x="1630" y="81"/>
                  </a:cubicBezTo>
                  <a:cubicBezTo>
                    <a:pt x="1630" y="123"/>
                    <a:pt x="1666" y="158"/>
                    <a:pt x="1708" y="158"/>
                  </a:cubicBezTo>
                  <a:cubicBezTo>
                    <a:pt x="1750" y="158"/>
                    <a:pt x="1786" y="123"/>
                    <a:pt x="1786" y="81"/>
                  </a:cubicBezTo>
                  <a:close/>
                  <a:moveTo>
                    <a:pt x="1366" y="557"/>
                  </a:moveTo>
                  <a:cubicBezTo>
                    <a:pt x="1346" y="582"/>
                    <a:pt x="1325" y="600"/>
                    <a:pt x="1282" y="600"/>
                  </a:cubicBezTo>
                  <a:cubicBezTo>
                    <a:pt x="1229" y="600"/>
                    <a:pt x="1194" y="556"/>
                    <a:pt x="1194" y="449"/>
                  </a:cubicBezTo>
                  <a:cubicBezTo>
                    <a:pt x="1194" y="363"/>
                    <a:pt x="1222" y="318"/>
                    <a:pt x="1274" y="318"/>
                  </a:cubicBezTo>
                  <a:cubicBezTo>
                    <a:pt x="1314" y="318"/>
                    <a:pt x="1345" y="333"/>
                    <a:pt x="1366" y="362"/>
                  </a:cubicBezTo>
                  <a:lnTo>
                    <a:pt x="1366" y="557"/>
                  </a:lnTo>
                  <a:close/>
                  <a:moveTo>
                    <a:pt x="1502" y="630"/>
                  </a:moveTo>
                  <a:cubicBezTo>
                    <a:pt x="1502" y="201"/>
                    <a:pt x="1502" y="201"/>
                    <a:pt x="1502" y="201"/>
                  </a:cubicBezTo>
                  <a:cubicBezTo>
                    <a:pt x="1366" y="201"/>
                    <a:pt x="1366" y="201"/>
                    <a:pt x="1366" y="201"/>
                  </a:cubicBezTo>
                  <a:cubicBezTo>
                    <a:pt x="1366" y="230"/>
                    <a:pt x="1366" y="230"/>
                    <a:pt x="1366" y="230"/>
                  </a:cubicBezTo>
                  <a:cubicBezTo>
                    <a:pt x="1341" y="207"/>
                    <a:pt x="1302" y="190"/>
                    <a:pt x="1257" y="190"/>
                  </a:cubicBezTo>
                  <a:cubicBezTo>
                    <a:pt x="1129" y="190"/>
                    <a:pt x="1056" y="298"/>
                    <a:pt x="1056" y="452"/>
                  </a:cubicBezTo>
                  <a:cubicBezTo>
                    <a:pt x="1056" y="645"/>
                    <a:pt x="1146" y="728"/>
                    <a:pt x="1257" y="728"/>
                  </a:cubicBezTo>
                  <a:cubicBezTo>
                    <a:pt x="1306" y="728"/>
                    <a:pt x="1340" y="707"/>
                    <a:pt x="1366" y="685"/>
                  </a:cubicBezTo>
                  <a:cubicBezTo>
                    <a:pt x="1366" y="764"/>
                    <a:pt x="1337" y="790"/>
                    <a:pt x="1231" y="805"/>
                  </a:cubicBezTo>
                  <a:cubicBezTo>
                    <a:pt x="1279" y="907"/>
                    <a:pt x="1279" y="907"/>
                    <a:pt x="1279" y="907"/>
                  </a:cubicBezTo>
                  <a:cubicBezTo>
                    <a:pt x="1460" y="887"/>
                    <a:pt x="1502" y="800"/>
                    <a:pt x="1502" y="630"/>
                  </a:cubicBezTo>
                  <a:close/>
                  <a:moveTo>
                    <a:pt x="843" y="400"/>
                  </a:moveTo>
                  <a:cubicBezTo>
                    <a:pt x="665" y="400"/>
                    <a:pt x="665" y="400"/>
                    <a:pt x="665" y="400"/>
                  </a:cubicBezTo>
                  <a:cubicBezTo>
                    <a:pt x="670" y="348"/>
                    <a:pt x="701" y="308"/>
                    <a:pt x="750" y="308"/>
                  </a:cubicBezTo>
                  <a:cubicBezTo>
                    <a:pt x="811" y="308"/>
                    <a:pt x="839" y="354"/>
                    <a:pt x="843" y="400"/>
                  </a:cubicBezTo>
                  <a:close/>
                  <a:moveTo>
                    <a:pt x="974" y="459"/>
                  </a:moveTo>
                  <a:cubicBezTo>
                    <a:pt x="974" y="312"/>
                    <a:pt x="895" y="190"/>
                    <a:pt x="757" y="190"/>
                  </a:cubicBezTo>
                  <a:cubicBezTo>
                    <a:pt x="626" y="190"/>
                    <a:pt x="527" y="301"/>
                    <a:pt x="527" y="459"/>
                  </a:cubicBezTo>
                  <a:cubicBezTo>
                    <a:pt x="527" y="623"/>
                    <a:pt x="621" y="728"/>
                    <a:pt x="770" y="728"/>
                  </a:cubicBezTo>
                  <a:cubicBezTo>
                    <a:pt x="839" y="728"/>
                    <a:pt x="913" y="697"/>
                    <a:pt x="955" y="644"/>
                  </a:cubicBezTo>
                  <a:cubicBezTo>
                    <a:pt x="858" y="564"/>
                    <a:pt x="858" y="564"/>
                    <a:pt x="858" y="564"/>
                  </a:cubicBezTo>
                  <a:cubicBezTo>
                    <a:pt x="839" y="586"/>
                    <a:pt x="807" y="600"/>
                    <a:pt x="770" y="600"/>
                  </a:cubicBezTo>
                  <a:cubicBezTo>
                    <a:pt x="721" y="600"/>
                    <a:pt x="668" y="573"/>
                    <a:pt x="663" y="503"/>
                  </a:cubicBezTo>
                  <a:cubicBezTo>
                    <a:pt x="972" y="503"/>
                    <a:pt x="972" y="503"/>
                    <a:pt x="972" y="503"/>
                  </a:cubicBezTo>
                  <a:cubicBezTo>
                    <a:pt x="973" y="493"/>
                    <a:pt x="974" y="479"/>
                    <a:pt x="974" y="459"/>
                  </a:cubicBezTo>
                  <a:close/>
                  <a:moveTo>
                    <a:pt x="308" y="468"/>
                  </a:moveTo>
                  <a:cubicBezTo>
                    <a:pt x="308" y="555"/>
                    <a:pt x="280" y="600"/>
                    <a:pt x="228" y="600"/>
                  </a:cubicBezTo>
                  <a:cubicBezTo>
                    <a:pt x="188" y="600"/>
                    <a:pt x="157" y="584"/>
                    <a:pt x="136" y="556"/>
                  </a:cubicBezTo>
                  <a:cubicBezTo>
                    <a:pt x="136" y="361"/>
                    <a:pt x="136" y="361"/>
                    <a:pt x="136" y="361"/>
                  </a:cubicBezTo>
                  <a:cubicBezTo>
                    <a:pt x="156" y="335"/>
                    <a:pt x="178" y="318"/>
                    <a:pt x="220" y="318"/>
                  </a:cubicBezTo>
                  <a:cubicBezTo>
                    <a:pt x="273" y="318"/>
                    <a:pt x="308" y="362"/>
                    <a:pt x="308" y="468"/>
                  </a:cubicBezTo>
                  <a:close/>
                  <a:moveTo>
                    <a:pt x="446" y="465"/>
                  </a:moveTo>
                  <a:cubicBezTo>
                    <a:pt x="446" y="272"/>
                    <a:pt x="356" y="190"/>
                    <a:pt x="245" y="190"/>
                  </a:cubicBezTo>
                  <a:cubicBezTo>
                    <a:pt x="196" y="190"/>
                    <a:pt x="162" y="210"/>
                    <a:pt x="136" y="233"/>
                  </a:cubicBezTo>
                  <a:cubicBezTo>
                    <a:pt x="136" y="0"/>
                    <a:pt x="136" y="0"/>
                    <a:pt x="136" y="0"/>
                  </a:cubicBezTo>
                  <a:cubicBezTo>
                    <a:pt x="0" y="68"/>
                    <a:pt x="0" y="68"/>
                    <a:pt x="0" y="68"/>
                  </a:cubicBezTo>
                  <a:cubicBezTo>
                    <a:pt x="0" y="717"/>
                    <a:pt x="0" y="717"/>
                    <a:pt x="0" y="717"/>
                  </a:cubicBezTo>
                  <a:cubicBezTo>
                    <a:pt x="136" y="717"/>
                    <a:pt x="136" y="717"/>
                    <a:pt x="136" y="717"/>
                  </a:cubicBezTo>
                  <a:cubicBezTo>
                    <a:pt x="136" y="688"/>
                    <a:pt x="136" y="688"/>
                    <a:pt x="136" y="688"/>
                  </a:cubicBezTo>
                  <a:cubicBezTo>
                    <a:pt x="161" y="710"/>
                    <a:pt x="200" y="728"/>
                    <a:pt x="245" y="728"/>
                  </a:cubicBezTo>
                  <a:cubicBezTo>
                    <a:pt x="373" y="728"/>
                    <a:pt x="446" y="620"/>
                    <a:pt x="446" y="4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8" name="Freeform 10"/>
            <p:cNvSpPr>
              <a:spLocks noSelect="1"/>
            </p:cNvSpPr>
            <p:nvPr/>
          </p:nvSpPr>
          <p:spPr bwMode="gray">
            <a:xfrm>
              <a:off x="429" y="3305"/>
              <a:ext cx="1310" cy="537"/>
            </a:xfrm>
            <a:custGeom>
              <a:avLst/>
              <a:gdLst>
                <a:gd name="T0" fmla="*/ 1310 w 1310"/>
                <a:gd name="T1" fmla="*/ 446 h 538"/>
                <a:gd name="T2" fmla="*/ 1217 w 1310"/>
                <a:gd name="T3" fmla="*/ 353 h 538"/>
                <a:gd name="T4" fmla="*/ 1125 w 1310"/>
                <a:gd name="T5" fmla="*/ 446 h 538"/>
                <a:gd name="T6" fmla="*/ 1217 w 1310"/>
                <a:gd name="T7" fmla="*/ 538 h 538"/>
                <a:gd name="T8" fmla="*/ 1310 w 1310"/>
                <a:gd name="T9" fmla="*/ 446 h 538"/>
                <a:gd name="T10" fmla="*/ 1018 w 1310"/>
                <a:gd name="T11" fmla="*/ 528 h 538"/>
                <a:gd name="T12" fmla="*/ 1018 w 1310"/>
                <a:gd name="T13" fmla="*/ 11 h 538"/>
                <a:gd name="T14" fmla="*/ 882 w 1310"/>
                <a:gd name="T15" fmla="*/ 11 h 538"/>
                <a:gd name="T16" fmla="*/ 882 w 1310"/>
                <a:gd name="T17" fmla="*/ 293 h 538"/>
                <a:gd name="T18" fmla="*/ 793 w 1310"/>
                <a:gd name="T19" fmla="*/ 410 h 538"/>
                <a:gd name="T20" fmla="*/ 706 w 1310"/>
                <a:gd name="T21" fmla="*/ 290 h 538"/>
                <a:gd name="T22" fmla="*/ 706 w 1310"/>
                <a:gd name="T23" fmla="*/ 11 h 538"/>
                <a:gd name="T24" fmla="*/ 570 w 1310"/>
                <a:gd name="T25" fmla="*/ 11 h 538"/>
                <a:gd name="T26" fmla="*/ 570 w 1310"/>
                <a:gd name="T27" fmla="*/ 302 h 538"/>
                <a:gd name="T28" fmla="*/ 761 w 1310"/>
                <a:gd name="T29" fmla="*/ 538 h 538"/>
                <a:gd name="T30" fmla="*/ 882 w 1310"/>
                <a:gd name="T31" fmla="*/ 493 h 538"/>
                <a:gd name="T32" fmla="*/ 882 w 1310"/>
                <a:gd name="T33" fmla="*/ 528 h 538"/>
                <a:gd name="T34" fmla="*/ 1018 w 1310"/>
                <a:gd name="T35" fmla="*/ 528 h 538"/>
                <a:gd name="T36" fmla="*/ 448 w 1310"/>
                <a:gd name="T37" fmla="*/ 528 h 538"/>
                <a:gd name="T38" fmla="*/ 448 w 1310"/>
                <a:gd name="T39" fmla="*/ 236 h 538"/>
                <a:gd name="T40" fmla="*/ 257 w 1310"/>
                <a:gd name="T41" fmla="*/ 0 h 538"/>
                <a:gd name="T42" fmla="*/ 136 w 1310"/>
                <a:gd name="T43" fmla="*/ 46 h 538"/>
                <a:gd name="T44" fmla="*/ 136 w 1310"/>
                <a:gd name="T45" fmla="*/ 11 h 538"/>
                <a:gd name="T46" fmla="*/ 0 w 1310"/>
                <a:gd name="T47" fmla="*/ 11 h 538"/>
                <a:gd name="T48" fmla="*/ 0 w 1310"/>
                <a:gd name="T49" fmla="*/ 528 h 538"/>
                <a:gd name="T50" fmla="*/ 136 w 1310"/>
                <a:gd name="T51" fmla="*/ 528 h 538"/>
                <a:gd name="T52" fmla="*/ 136 w 1310"/>
                <a:gd name="T53" fmla="*/ 245 h 538"/>
                <a:gd name="T54" fmla="*/ 225 w 1310"/>
                <a:gd name="T55" fmla="*/ 128 h 538"/>
                <a:gd name="T56" fmla="*/ 312 w 1310"/>
                <a:gd name="T57" fmla="*/ 248 h 538"/>
                <a:gd name="T58" fmla="*/ 312 w 1310"/>
                <a:gd name="T59" fmla="*/ 528 h 538"/>
                <a:gd name="T60" fmla="*/ 448 w 1310"/>
                <a:gd name="T61" fmla="*/ 52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10" h="538">
                  <a:moveTo>
                    <a:pt x="1310" y="446"/>
                  </a:moveTo>
                  <a:cubicBezTo>
                    <a:pt x="1310" y="396"/>
                    <a:pt x="1268" y="353"/>
                    <a:pt x="1217" y="353"/>
                  </a:cubicBezTo>
                  <a:cubicBezTo>
                    <a:pt x="1167" y="353"/>
                    <a:pt x="1125" y="396"/>
                    <a:pt x="1125" y="446"/>
                  </a:cubicBezTo>
                  <a:cubicBezTo>
                    <a:pt x="1125" y="496"/>
                    <a:pt x="1167" y="538"/>
                    <a:pt x="1217" y="538"/>
                  </a:cubicBezTo>
                  <a:cubicBezTo>
                    <a:pt x="1268" y="538"/>
                    <a:pt x="1310" y="496"/>
                    <a:pt x="1310" y="446"/>
                  </a:cubicBezTo>
                  <a:close/>
                  <a:moveTo>
                    <a:pt x="1018" y="528"/>
                  </a:moveTo>
                  <a:cubicBezTo>
                    <a:pt x="1018" y="11"/>
                    <a:pt x="1018" y="11"/>
                    <a:pt x="1018" y="11"/>
                  </a:cubicBezTo>
                  <a:cubicBezTo>
                    <a:pt x="882" y="11"/>
                    <a:pt x="882" y="11"/>
                    <a:pt x="882" y="11"/>
                  </a:cubicBezTo>
                  <a:cubicBezTo>
                    <a:pt x="882" y="293"/>
                    <a:pt x="882" y="293"/>
                    <a:pt x="882" y="293"/>
                  </a:cubicBezTo>
                  <a:cubicBezTo>
                    <a:pt x="882" y="383"/>
                    <a:pt x="849" y="410"/>
                    <a:pt x="793" y="410"/>
                  </a:cubicBezTo>
                  <a:cubicBezTo>
                    <a:pt x="737" y="410"/>
                    <a:pt x="706" y="383"/>
                    <a:pt x="706" y="290"/>
                  </a:cubicBezTo>
                  <a:cubicBezTo>
                    <a:pt x="706" y="11"/>
                    <a:pt x="706" y="11"/>
                    <a:pt x="706" y="11"/>
                  </a:cubicBezTo>
                  <a:cubicBezTo>
                    <a:pt x="570" y="11"/>
                    <a:pt x="570" y="11"/>
                    <a:pt x="570" y="11"/>
                  </a:cubicBezTo>
                  <a:cubicBezTo>
                    <a:pt x="570" y="302"/>
                    <a:pt x="570" y="302"/>
                    <a:pt x="570" y="302"/>
                  </a:cubicBezTo>
                  <a:cubicBezTo>
                    <a:pt x="570" y="448"/>
                    <a:pt x="629" y="538"/>
                    <a:pt x="761" y="538"/>
                  </a:cubicBezTo>
                  <a:cubicBezTo>
                    <a:pt x="815" y="538"/>
                    <a:pt x="858" y="518"/>
                    <a:pt x="882" y="493"/>
                  </a:cubicBezTo>
                  <a:cubicBezTo>
                    <a:pt x="882" y="528"/>
                    <a:pt x="882" y="528"/>
                    <a:pt x="882" y="528"/>
                  </a:cubicBezTo>
                  <a:lnTo>
                    <a:pt x="1018" y="528"/>
                  </a:lnTo>
                  <a:close/>
                  <a:moveTo>
                    <a:pt x="448" y="528"/>
                  </a:moveTo>
                  <a:cubicBezTo>
                    <a:pt x="448" y="236"/>
                    <a:pt x="448" y="236"/>
                    <a:pt x="448" y="236"/>
                  </a:cubicBezTo>
                  <a:cubicBezTo>
                    <a:pt x="448" y="91"/>
                    <a:pt x="389" y="0"/>
                    <a:pt x="257" y="0"/>
                  </a:cubicBezTo>
                  <a:cubicBezTo>
                    <a:pt x="203"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9" y="128"/>
                    <a:pt x="225" y="128"/>
                  </a:cubicBezTo>
                  <a:cubicBezTo>
                    <a:pt x="281" y="128"/>
                    <a:pt x="312" y="156"/>
                    <a:pt x="312" y="248"/>
                  </a:cubicBezTo>
                  <a:cubicBezTo>
                    <a:pt x="312" y="528"/>
                    <a:pt x="312" y="528"/>
                    <a:pt x="312" y="528"/>
                  </a:cubicBezTo>
                  <a:lnTo>
                    <a:pt x="448" y="5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spTree>
    <p:extLst>
      <p:ext uri="{BB962C8B-B14F-4D97-AF65-F5344CB8AC3E}">
        <p14:creationId xmlns:p14="http://schemas.microsoft.com/office/powerpoint/2010/main" val="3254461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eldia">
  <p:cSld name="Titeldia">
    <p:spTree>
      <p:nvGrpSpPr>
        <p:cNvPr id="1" name="Shape 17"/>
        <p:cNvGrpSpPr/>
        <p:nvPr/>
      </p:nvGrpSpPr>
      <p:grpSpPr>
        <a:xfrm>
          <a:off x="0" y="0"/>
          <a:ext cx="0" cy="0"/>
          <a:chOff x="0" y="0"/>
          <a:chExt cx="0" cy="0"/>
        </a:xfrm>
      </p:grpSpPr>
      <p:pic>
        <p:nvPicPr>
          <p:cNvPr id="18" name="Google Shape;18;p20"/>
          <p:cNvPicPr preferRelativeResize="0">
            <a:picLocks noGrp="1"/>
          </p:cNvPicPr>
          <p:nvPr>
            <p:ph type="pic" idx="2"/>
          </p:nvPr>
        </p:nvPicPr>
        <p:blipFill/>
        <p:spPr>
          <a:xfrm>
            <a:off x="4649788" y="530224"/>
            <a:ext cx="7542212" cy="5797551"/>
          </a:xfrm>
          <a:prstGeom prst="rect">
            <a:avLst/>
          </a:prstGeom>
          <a:blipFill rotWithShape="1">
            <a:blip r:embed="rId2">
              <a:alphaModFix/>
            </a:blip>
            <a:stretch>
              <a:fillRect/>
            </a:stretch>
          </a:blipFill>
          <a:ln>
            <a:noFill/>
          </a:ln>
        </p:spPr>
      </p:pic>
      <p:pic>
        <p:nvPicPr>
          <p:cNvPr id="19" name="Google Shape;19;p20"/>
          <p:cNvPicPr preferRelativeResize="0"/>
          <p:nvPr/>
        </p:nvPicPr>
        <p:blipFill rotWithShape="1">
          <a:blip r:embed="rId3">
            <a:alphaModFix/>
          </a:blip>
          <a:srcRect/>
          <a:stretch/>
        </p:blipFill>
        <p:spPr>
          <a:xfrm>
            <a:off x="371475" y="530223"/>
            <a:ext cx="1546055" cy="676399"/>
          </a:xfrm>
          <a:prstGeom prst="rect">
            <a:avLst/>
          </a:prstGeom>
          <a:noFill/>
          <a:ln>
            <a:noFill/>
          </a:ln>
        </p:spPr>
      </p:pic>
      <p:sp>
        <p:nvSpPr>
          <p:cNvPr id="20" name="Google Shape;20;p20"/>
          <p:cNvSpPr txBox="1">
            <a:spLocks noGrp="1"/>
          </p:cNvSpPr>
          <p:nvPr>
            <p:ph type="ctrTitle"/>
          </p:nvPr>
        </p:nvSpPr>
        <p:spPr>
          <a:xfrm>
            <a:off x="371474" y="1871651"/>
            <a:ext cx="7820025" cy="2615858"/>
          </a:xfrm>
          <a:prstGeom prst="rect">
            <a:avLst/>
          </a:prstGeom>
          <a:solidFill>
            <a:schemeClr val="accent2"/>
          </a:solidFill>
          <a:ln>
            <a:noFill/>
          </a:ln>
        </p:spPr>
        <p:txBody>
          <a:bodyPr spcFirstLastPara="1" wrap="square" lIns="432000" tIns="180000" rIns="72000" bIns="180000" anchor="b" anchorCtr="0">
            <a:spAutoFit/>
          </a:bodyPr>
          <a:lstStyle>
            <a:lvl1pPr lvl="0" algn="l">
              <a:lnSpc>
                <a:spcPct val="80000"/>
              </a:lnSpc>
              <a:spcBef>
                <a:spcPts val="0"/>
              </a:spcBef>
              <a:spcAft>
                <a:spcPts val="0"/>
              </a:spcAft>
              <a:buClr>
                <a:schemeClr val="dk1"/>
              </a:buClr>
              <a:buSzPts val="6000"/>
              <a:buFont typeface="Libre Franklin Black"/>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0"/>
          <p:cNvSpPr txBox="1">
            <a:spLocks noGrp="1"/>
          </p:cNvSpPr>
          <p:nvPr>
            <p:ph type="subTitle" idx="1"/>
          </p:nvPr>
        </p:nvSpPr>
        <p:spPr>
          <a:xfrm>
            <a:off x="800100" y="4518595"/>
            <a:ext cx="3695700" cy="13635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400"/>
              <a:buNone/>
              <a:defRPr sz="2400"/>
            </a:lvl1pPr>
            <a:lvl2pPr lvl="1" algn="ctr">
              <a:lnSpc>
                <a:spcPct val="100000"/>
              </a:lnSpc>
              <a:spcBef>
                <a:spcPts val="600"/>
              </a:spcBef>
              <a:spcAft>
                <a:spcPts val="0"/>
              </a:spcAft>
              <a:buClr>
                <a:schemeClr val="dk1"/>
              </a:buClr>
              <a:buSzPts val="1600"/>
              <a:buNone/>
              <a:defRPr sz="2000"/>
            </a:lvl2pPr>
            <a:lvl3pPr lvl="2" algn="ctr">
              <a:lnSpc>
                <a:spcPct val="100000"/>
              </a:lnSpc>
              <a:spcBef>
                <a:spcPts val="600"/>
              </a:spcBef>
              <a:spcAft>
                <a:spcPts val="0"/>
              </a:spcAft>
              <a:buClr>
                <a:schemeClr val="dk1"/>
              </a:buClr>
              <a:buSzPts val="1440"/>
              <a:buNone/>
              <a:defRPr sz="1800"/>
            </a:lvl3pPr>
            <a:lvl4pPr lvl="3" algn="ctr">
              <a:lnSpc>
                <a:spcPct val="100000"/>
              </a:lnSpc>
              <a:spcBef>
                <a:spcPts val="600"/>
              </a:spcBef>
              <a:spcAft>
                <a:spcPts val="0"/>
              </a:spcAft>
              <a:buClr>
                <a:schemeClr val="dk1"/>
              </a:buClr>
              <a:buSzPts val="1280"/>
              <a:buNone/>
              <a:defRPr sz="1600"/>
            </a:lvl4pPr>
            <a:lvl5pPr lvl="4" algn="ctr">
              <a:lnSpc>
                <a:spcPct val="100000"/>
              </a:lnSpc>
              <a:spcBef>
                <a:spcPts val="600"/>
              </a:spcBef>
              <a:spcAft>
                <a:spcPts val="0"/>
              </a:spcAft>
              <a:buClr>
                <a:schemeClr val="dk1"/>
              </a:buClr>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20"/>
          <p:cNvSpPr txBox="1">
            <a:spLocks noGrp="1"/>
          </p:cNvSpPr>
          <p:nvPr>
            <p:ph type="body" idx="3"/>
          </p:nvPr>
        </p:nvSpPr>
        <p:spPr>
          <a:xfrm>
            <a:off x="800100" y="5882095"/>
            <a:ext cx="3695700" cy="538073"/>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3500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lleen titel">
    <p:spTree>
      <p:nvGrpSpPr>
        <p:cNvPr id="1" name=""/>
        <p:cNvGrpSpPr/>
        <p:nvPr/>
      </p:nvGrpSpPr>
      <p:grpSpPr>
        <a:xfrm>
          <a:off x="0" y="0"/>
          <a:ext cx="0" cy="0"/>
          <a:chOff x="0" y="0"/>
          <a:chExt cx="0" cy="0"/>
        </a:xfrm>
      </p:grpSpPr>
      <p:sp>
        <p:nvSpPr>
          <p:cNvPr id="12" name="Tijdelijke aanduiding voor datum 11">
            <a:extLst>
              <a:ext uri="{FF2B5EF4-FFF2-40B4-BE49-F238E27FC236}">
                <a16:creationId xmlns:a16="http://schemas.microsoft.com/office/drawing/2014/main" id="{98A2D420-50AF-4686-8128-A57500705B38}"/>
              </a:ext>
            </a:extLst>
          </p:cNvPr>
          <p:cNvSpPr>
            <a:spLocks noGrp="1"/>
          </p:cNvSpPr>
          <p:nvPr>
            <p:ph type="dt" sz="half" idx="10"/>
          </p:nvPr>
        </p:nvSpPr>
        <p:spPr/>
        <p:txBody>
          <a:bodyPr/>
          <a:lstStyle/>
          <a:p>
            <a:fld id="{7259B81D-B7B2-4BC1-B4AB-24270D6B0D65}" type="datetime1">
              <a:rPr lang="nl-NL" smtClean="0"/>
              <a:t>23-5-2023</a:t>
            </a:fld>
            <a:endParaRPr lang="nl-NL"/>
          </a:p>
        </p:txBody>
      </p:sp>
      <p:sp>
        <p:nvSpPr>
          <p:cNvPr id="13" name="Tijdelijke aanduiding voor voettekst 12">
            <a:extLst>
              <a:ext uri="{FF2B5EF4-FFF2-40B4-BE49-F238E27FC236}">
                <a16:creationId xmlns:a16="http://schemas.microsoft.com/office/drawing/2014/main" id="{A2F26990-1AC4-4347-BF96-18F07050FDF2}"/>
              </a:ext>
            </a:extLst>
          </p:cNvPr>
          <p:cNvSpPr>
            <a:spLocks noGrp="1"/>
          </p:cNvSpPr>
          <p:nvPr>
            <p:ph type="ftr" sz="quarter" idx="11"/>
          </p:nvPr>
        </p:nvSpPr>
        <p:spPr/>
        <p:txBody>
          <a:bodyPr/>
          <a:lstStyle/>
          <a:p>
            <a:r>
              <a:rPr lang="nl-NL"/>
              <a:t>Voeg voettekst in via menu--&gt;invoegen--&gt;voettekst</a:t>
            </a:r>
          </a:p>
        </p:txBody>
      </p:sp>
      <p:sp>
        <p:nvSpPr>
          <p:cNvPr id="14" name="Tijdelijke aanduiding voor dianummer 13">
            <a:extLst>
              <a:ext uri="{FF2B5EF4-FFF2-40B4-BE49-F238E27FC236}">
                <a16:creationId xmlns:a16="http://schemas.microsoft.com/office/drawing/2014/main" id="{2B77EC11-5591-4353-B41F-4EEABDC6BBC5}"/>
              </a:ext>
            </a:extLst>
          </p:cNvPr>
          <p:cNvSpPr>
            <a:spLocks noGrp="1"/>
          </p:cNvSpPr>
          <p:nvPr>
            <p:ph type="sldNum" sz="quarter" idx="12"/>
          </p:nvPr>
        </p:nvSpPr>
        <p:spPr/>
        <p:txBody>
          <a:bodyPr/>
          <a:lstStyle/>
          <a:p>
            <a:fld id="{FD11DB8C-FF2A-425B-AC11-1EB1F2DC999B}" type="slidenum">
              <a:rPr lang="nl-NL" smtClean="0"/>
              <a:pPr/>
              <a:t>‹#›</a:t>
            </a:fld>
            <a:endParaRPr lang="nl-NL"/>
          </a:p>
        </p:txBody>
      </p:sp>
      <p:sp>
        <p:nvSpPr>
          <p:cNvPr id="3" name="Titel 2">
            <a:extLst>
              <a:ext uri="{FF2B5EF4-FFF2-40B4-BE49-F238E27FC236}">
                <a16:creationId xmlns:a16="http://schemas.microsoft.com/office/drawing/2014/main" id="{1AA85609-F83D-48B1-8DB5-41806A27FDCF}"/>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1215734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a 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D5B8BF-5409-564E-9CA0-B7B6E0BDA2CC}"/>
              </a:ext>
            </a:extLst>
          </p:cNvPr>
          <p:cNvSpPr>
            <a:spLocks noGrp="1"/>
          </p:cNvSpPr>
          <p:nvPr>
            <p:ph type="ctrTitle"/>
          </p:nvPr>
        </p:nvSpPr>
        <p:spPr>
          <a:xfrm>
            <a:off x="1524000" y="1122363"/>
            <a:ext cx="9144000" cy="1655762"/>
          </a:xfrm>
        </p:spPr>
        <p:txBody>
          <a:bodyPr anchor="b">
            <a:normAutofit/>
          </a:bodyPr>
          <a:lstStyle>
            <a:lvl1pPr algn="ctr">
              <a:defRPr sz="4800" b="0" i="0">
                <a:solidFill>
                  <a:schemeClr val="accent1">
                    <a:lumMod val="50000"/>
                  </a:schemeClr>
                </a:solidFill>
                <a:latin typeface="Roboto Slab Medium" pitchFamily="2" charset="0"/>
                <a:ea typeface="Roboto Slab Medium" pitchFamily="2" charset="0"/>
              </a:defRPr>
            </a:lvl1pPr>
          </a:lstStyle>
          <a:p>
            <a:r>
              <a:rPr lang="nl-NL"/>
              <a:t>Klik om stijl te bewerken</a:t>
            </a:r>
          </a:p>
        </p:txBody>
      </p:sp>
      <p:sp>
        <p:nvSpPr>
          <p:cNvPr id="3" name="Ondertitel 2">
            <a:extLst>
              <a:ext uri="{FF2B5EF4-FFF2-40B4-BE49-F238E27FC236}">
                <a16:creationId xmlns:a16="http://schemas.microsoft.com/office/drawing/2014/main" id="{481750EB-4129-6CA8-6A0A-A6BFD71795C5}"/>
              </a:ext>
            </a:extLst>
          </p:cNvPr>
          <p:cNvSpPr>
            <a:spLocks noGrp="1"/>
          </p:cNvSpPr>
          <p:nvPr>
            <p:ph type="subTitle" idx="1"/>
          </p:nvPr>
        </p:nvSpPr>
        <p:spPr>
          <a:xfrm>
            <a:off x="1524000" y="3077309"/>
            <a:ext cx="9144000" cy="1981200"/>
          </a:xfrm>
          <a:prstGeom prst="rect">
            <a:avLst/>
          </a:prstGeom>
        </p:spPr>
        <p:txBody>
          <a:bodyPr/>
          <a:lstStyle>
            <a:lvl1pPr marL="0" indent="0" algn="ctr">
              <a:buNone/>
              <a:defRPr sz="2400" b="0" i="0">
                <a:solidFill>
                  <a:schemeClr val="accent1">
                    <a:lumMod val="50000"/>
                  </a:schemeClr>
                </a:solidFill>
                <a:latin typeface="Roboto Slab Light" pitchFamily="2" charset="0"/>
                <a:ea typeface="Roboto Slab Light"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5159ABB-FC00-04D0-04B5-619C9DA321C4}"/>
              </a:ext>
            </a:extLst>
          </p:cNvPr>
          <p:cNvSpPr>
            <a:spLocks noGrp="1"/>
          </p:cNvSpPr>
          <p:nvPr>
            <p:ph type="dt" sz="half" idx="10"/>
          </p:nvPr>
        </p:nvSpPr>
        <p:spPr>
          <a:xfrm>
            <a:off x="838200" y="6356350"/>
            <a:ext cx="2743200" cy="365125"/>
          </a:xfrm>
          <a:prstGeom prst="rect">
            <a:avLst/>
          </a:prstGeom>
        </p:spPr>
        <p:txBody>
          <a:bodyPr/>
          <a:lstStyle>
            <a:lvl1pPr>
              <a:defRPr b="0" i="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defRPr>
            </a:lvl1pPr>
          </a:lstStyle>
          <a:p>
            <a:r>
              <a:rPr lang="nl-NL"/>
              <a:t>Datum</a:t>
            </a:r>
          </a:p>
        </p:txBody>
      </p:sp>
      <p:sp>
        <p:nvSpPr>
          <p:cNvPr id="5" name="Tijdelijke aanduiding voor voettekst 4">
            <a:extLst>
              <a:ext uri="{FF2B5EF4-FFF2-40B4-BE49-F238E27FC236}">
                <a16:creationId xmlns:a16="http://schemas.microsoft.com/office/drawing/2014/main" id="{6E7CF437-28D3-D0D9-E23B-CAB45016E444}"/>
              </a:ext>
            </a:extLst>
          </p:cNvPr>
          <p:cNvSpPr>
            <a:spLocks noGrp="1"/>
          </p:cNvSpPr>
          <p:nvPr>
            <p:ph type="ftr" sz="quarter" idx="11"/>
          </p:nvPr>
        </p:nvSpPr>
        <p:spPr>
          <a:xfrm>
            <a:off x="4038600" y="6356350"/>
            <a:ext cx="4114800" cy="365125"/>
          </a:xfrm>
          <a:prstGeom prst="rect">
            <a:avLst/>
          </a:prstGeom>
        </p:spPr>
        <p:txBody>
          <a:bodyPr/>
          <a:lstStyle>
            <a:lvl1pPr>
              <a:defRPr b="0" i="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defRPr>
            </a:lvl1pPr>
          </a:lstStyle>
          <a:p>
            <a:r>
              <a:rPr lang="nl-NL"/>
              <a:t>Voettekst</a:t>
            </a:r>
          </a:p>
        </p:txBody>
      </p:sp>
      <p:sp>
        <p:nvSpPr>
          <p:cNvPr id="6" name="Tijdelijke aanduiding voor dianummer 5">
            <a:extLst>
              <a:ext uri="{FF2B5EF4-FFF2-40B4-BE49-F238E27FC236}">
                <a16:creationId xmlns:a16="http://schemas.microsoft.com/office/drawing/2014/main" id="{50BD5CA0-8667-EABF-8A6A-72928F7F807C}"/>
              </a:ext>
            </a:extLst>
          </p:cNvPr>
          <p:cNvSpPr>
            <a:spLocks noGrp="1"/>
          </p:cNvSpPr>
          <p:nvPr>
            <p:ph type="sldNum" sz="quarter" idx="12"/>
          </p:nvPr>
        </p:nvSpPr>
        <p:spPr>
          <a:xfrm>
            <a:off x="8610600" y="6356350"/>
            <a:ext cx="2743200" cy="365125"/>
          </a:xfrm>
          <a:prstGeom prst="rect">
            <a:avLst/>
          </a:prstGeom>
        </p:spPr>
        <p:txBody>
          <a:bodyPr/>
          <a:lstStyle>
            <a:lvl1pPr>
              <a:defRPr b="0" i="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defRPr>
            </a:lvl1pPr>
          </a:lstStyle>
          <a:p>
            <a:r>
              <a:rPr lang="nl-NL"/>
              <a:t>Nr.</a:t>
            </a:r>
          </a:p>
        </p:txBody>
      </p:sp>
      <p:sp>
        <p:nvSpPr>
          <p:cNvPr id="10" name="Tijdelijke aanduiding voor afbeelding 9">
            <a:extLst>
              <a:ext uri="{FF2B5EF4-FFF2-40B4-BE49-F238E27FC236}">
                <a16:creationId xmlns:a16="http://schemas.microsoft.com/office/drawing/2014/main" id="{8912D810-97C5-1913-5866-B554388F2190}"/>
              </a:ext>
            </a:extLst>
          </p:cNvPr>
          <p:cNvSpPr>
            <a:spLocks noGrp="1"/>
          </p:cNvSpPr>
          <p:nvPr>
            <p:ph type="pic" sz="quarter" idx="13"/>
          </p:nvPr>
        </p:nvSpPr>
        <p:spPr>
          <a:xfrm>
            <a:off x="-278567" y="4004508"/>
            <a:ext cx="3605134" cy="3605134"/>
          </a:xfrm>
          <a:prstGeom prst="ellipse">
            <a:avLst/>
          </a:prstGeom>
        </p:spPr>
        <p:txBody>
          <a:bodyPr/>
          <a:lstStyle/>
          <a:p>
            <a:r>
              <a:rPr lang="nl-NL"/>
              <a:t>Klik op het pictogram als u een afbeelding wilt toevoegen</a:t>
            </a:r>
          </a:p>
        </p:txBody>
      </p:sp>
    </p:spTree>
    <p:extLst>
      <p:ext uri="{BB962C8B-B14F-4D97-AF65-F5344CB8AC3E}">
        <p14:creationId xmlns:p14="http://schemas.microsoft.com/office/powerpoint/2010/main" val="4040484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Sectiekop">
    <p:spTree>
      <p:nvGrpSpPr>
        <p:cNvPr id="1" name=""/>
        <p:cNvGrpSpPr/>
        <p:nvPr/>
      </p:nvGrpSpPr>
      <p:grpSpPr>
        <a:xfrm>
          <a:off x="0" y="0"/>
          <a:ext cx="0" cy="0"/>
          <a:chOff x="0" y="0"/>
          <a:chExt cx="0" cy="0"/>
        </a:xfrm>
      </p:grpSpPr>
      <p:sp>
        <p:nvSpPr>
          <p:cNvPr id="7" name="Tijdelijke aanduiding voor afbeelding 7">
            <a:extLst>
              <a:ext uri="{FF2B5EF4-FFF2-40B4-BE49-F238E27FC236}">
                <a16:creationId xmlns:a16="http://schemas.microsoft.com/office/drawing/2014/main" id="{775ABDBF-FB10-40CC-BED8-0158D2AE95AD}"/>
              </a:ext>
            </a:extLst>
          </p:cNvPr>
          <p:cNvSpPr>
            <a:spLocks noGrp="1"/>
          </p:cNvSpPr>
          <p:nvPr>
            <p:ph type="pic" sz="quarter" idx="14"/>
          </p:nvPr>
        </p:nvSpPr>
        <p:spPr>
          <a:xfrm>
            <a:off x="0" y="938212"/>
            <a:ext cx="7327900" cy="5227637"/>
          </a:xfrm>
          <a:noFill/>
        </p:spPr>
        <p:txBody>
          <a:bodyPr/>
          <a:lstStyle>
            <a:lvl1pPr>
              <a:defRPr sz="1200"/>
            </a:lvl1pPr>
          </a:lstStyle>
          <a:p>
            <a:r>
              <a:rPr lang="en-US"/>
              <a:t>Click icon to add picture</a:t>
            </a:r>
            <a:endParaRPr lang="nl-NL"/>
          </a:p>
        </p:txBody>
      </p:sp>
      <p:sp>
        <p:nvSpPr>
          <p:cNvPr id="9" name="Tijdelijke aanduiding voor datum 8">
            <a:extLst>
              <a:ext uri="{FF2B5EF4-FFF2-40B4-BE49-F238E27FC236}">
                <a16:creationId xmlns:a16="http://schemas.microsoft.com/office/drawing/2014/main" id="{FC23C477-829C-4173-A1A8-3F4AB93D5AC7}"/>
              </a:ext>
            </a:extLst>
          </p:cNvPr>
          <p:cNvSpPr>
            <a:spLocks noGrp="1"/>
          </p:cNvSpPr>
          <p:nvPr>
            <p:ph type="dt" sz="half" idx="15"/>
          </p:nvPr>
        </p:nvSpPr>
        <p:spPr/>
        <p:txBody>
          <a:bodyPr/>
          <a:lstStyle/>
          <a:p>
            <a:fld id="{9A199D02-40EB-4254-8916-2B7E0FB33940}" type="datetime1">
              <a:rPr lang="nl-NL" smtClean="0"/>
              <a:t>23-5-2023</a:t>
            </a:fld>
            <a:endParaRPr lang="nl-NL"/>
          </a:p>
        </p:txBody>
      </p:sp>
      <p:sp>
        <p:nvSpPr>
          <p:cNvPr id="10" name="Tijdelijke aanduiding voor voettekst 9">
            <a:extLst>
              <a:ext uri="{FF2B5EF4-FFF2-40B4-BE49-F238E27FC236}">
                <a16:creationId xmlns:a16="http://schemas.microsoft.com/office/drawing/2014/main" id="{F75B017C-CD56-4D55-9ED2-BF35D14E0E57}"/>
              </a:ext>
            </a:extLst>
          </p:cNvPr>
          <p:cNvSpPr>
            <a:spLocks noGrp="1"/>
          </p:cNvSpPr>
          <p:nvPr>
            <p:ph type="ftr" sz="quarter" idx="16"/>
          </p:nvPr>
        </p:nvSpPr>
        <p:spPr/>
        <p:txBody>
          <a:bodyPr/>
          <a:lstStyle/>
          <a:p>
            <a:r>
              <a:rPr lang="nl-NL"/>
              <a:t>Voeg voettekst in via menu--&gt;invoegen--&gt;voettekst</a:t>
            </a:r>
          </a:p>
        </p:txBody>
      </p:sp>
      <p:sp>
        <p:nvSpPr>
          <p:cNvPr id="11" name="Tijdelijke aanduiding voor dianummer 10">
            <a:extLst>
              <a:ext uri="{FF2B5EF4-FFF2-40B4-BE49-F238E27FC236}">
                <a16:creationId xmlns:a16="http://schemas.microsoft.com/office/drawing/2014/main" id="{0F1CD5EE-9AC9-4416-86E4-71CD5F26B5E7}"/>
              </a:ext>
            </a:extLst>
          </p:cNvPr>
          <p:cNvSpPr>
            <a:spLocks noGrp="1"/>
          </p:cNvSpPr>
          <p:nvPr>
            <p:ph type="sldNum" sz="quarter" idx="17"/>
          </p:nvPr>
        </p:nvSpPr>
        <p:spPr/>
        <p:txBody>
          <a:bodyPr/>
          <a:lstStyle/>
          <a:p>
            <a:fld id="{FD11DB8C-FF2A-425B-AC11-1EB1F2DC999B}" type="slidenum">
              <a:rPr lang="nl-NL" smtClean="0"/>
              <a:pPr/>
              <a:t>‹#›</a:t>
            </a:fld>
            <a:endParaRPr lang="nl-NL"/>
          </a:p>
        </p:txBody>
      </p:sp>
      <p:sp>
        <p:nvSpPr>
          <p:cNvPr id="16" name="Titel 1">
            <a:extLst>
              <a:ext uri="{FF2B5EF4-FFF2-40B4-BE49-F238E27FC236}">
                <a16:creationId xmlns:a16="http://schemas.microsoft.com/office/drawing/2014/main" id="{5E910A33-23FC-43DB-8BFD-850DC1C696BE}"/>
              </a:ext>
            </a:extLst>
          </p:cNvPr>
          <p:cNvSpPr>
            <a:spLocks noGrp="1"/>
          </p:cNvSpPr>
          <p:nvPr>
            <p:ph type="ctrTitle" hasCustomPrompt="1"/>
          </p:nvPr>
        </p:nvSpPr>
        <p:spPr>
          <a:xfrm>
            <a:off x="5191397" y="1482936"/>
            <a:ext cx="6618016" cy="2506804"/>
          </a:xfrm>
          <a:solidFill>
            <a:schemeClr val="accent2"/>
          </a:solidFill>
        </p:spPr>
        <p:txBody>
          <a:bodyPr lIns="72000" tIns="180000" rIns="72000" bIns="108000" anchor="b">
            <a:spAutoFit/>
          </a:bodyPr>
          <a:lstStyle>
            <a:lvl1pPr algn="l">
              <a:lnSpc>
                <a:spcPct val="80000"/>
              </a:lnSpc>
              <a:defRPr sz="6000"/>
            </a:lvl1pPr>
          </a:lstStyle>
          <a:p>
            <a:r>
              <a:rPr lang="nl-NL"/>
              <a:t>KLIK HIER OM DE TITEL TOE TE VOEGEN</a:t>
            </a:r>
          </a:p>
        </p:txBody>
      </p:sp>
      <p:sp>
        <p:nvSpPr>
          <p:cNvPr id="17" name="Ondertitel 2">
            <a:extLst>
              <a:ext uri="{FF2B5EF4-FFF2-40B4-BE49-F238E27FC236}">
                <a16:creationId xmlns:a16="http://schemas.microsoft.com/office/drawing/2014/main" id="{1C4C8CF7-500C-464C-9E17-2EF71599E8E6}"/>
              </a:ext>
            </a:extLst>
          </p:cNvPr>
          <p:cNvSpPr>
            <a:spLocks noGrp="1"/>
          </p:cNvSpPr>
          <p:nvPr>
            <p:ph type="subTitle" idx="1" hasCustomPrompt="1"/>
          </p:nvPr>
        </p:nvSpPr>
        <p:spPr>
          <a:xfrm>
            <a:off x="7391399" y="4192909"/>
            <a:ext cx="4418014" cy="1363500"/>
          </a:xfrm>
          <a:noFill/>
        </p:spPr>
        <p:txBody>
          <a:bodyPr anchor="t">
            <a:noAutofit/>
          </a:bodyPr>
          <a:lstStyle>
            <a:lvl1pPr marL="0" indent="0" algn="l">
              <a:lnSpc>
                <a:spcPct val="100000"/>
              </a:lnSpc>
              <a:buNone/>
              <a:defRPr sz="2400" b="1"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 van jouw presentatie toe te voegen</a:t>
            </a:r>
          </a:p>
        </p:txBody>
      </p:sp>
    </p:spTree>
    <p:extLst>
      <p:ext uri="{BB962C8B-B14F-4D97-AF65-F5344CB8AC3E}">
        <p14:creationId xmlns:p14="http://schemas.microsoft.com/office/powerpoint/2010/main" val="334694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el en object">
  <p:cSld name="Titel en object">
    <p:spTree>
      <p:nvGrpSpPr>
        <p:cNvPr id="1" name="Shape 30"/>
        <p:cNvGrpSpPr/>
        <p:nvPr/>
      </p:nvGrpSpPr>
      <p:grpSpPr>
        <a:xfrm>
          <a:off x="0" y="0"/>
          <a:ext cx="0" cy="0"/>
          <a:chOff x="0" y="0"/>
          <a:chExt cx="0" cy="0"/>
        </a:xfrm>
      </p:grpSpPr>
      <p:sp>
        <p:nvSpPr>
          <p:cNvPr id="31" name="Google Shape;31;p22"/>
          <p:cNvSpPr txBox="1">
            <a:spLocks noGrp="1"/>
          </p:cNvSpPr>
          <p:nvPr>
            <p:ph type="body" idx="1"/>
          </p:nvPr>
        </p:nvSpPr>
        <p:spPr>
          <a:xfrm>
            <a:off x="378824" y="1705521"/>
            <a:ext cx="11441702" cy="446032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2"/>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35" name="Google Shape;35;p22"/>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96907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ekop">
  <p:cSld name="Sectiekop">
    <p:spTree>
      <p:nvGrpSpPr>
        <p:cNvPr id="1" name="Shape 36"/>
        <p:cNvGrpSpPr/>
        <p:nvPr/>
      </p:nvGrpSpPr>
      <p:grpSpPr>
        <a:xfrm>
          <a:off x="0" y="0"/>
          <a:ext cx="0" cy="0"/>
          <a:chOff x="0" y="0"/>
          <a:chExt cx="0" cy="0"/>
        </a:xfrm>
      </p:grpSpPr>
      <p:sp>
        <p:nvSpPr>
          <p:cNvPr id="37" name="Google Shape;37;p23"/>
          <p:cNvSpPr>
            <a:spLocks noGrp="1"/>
          </p:cNvSpPr>
          <p:nvPr>
            <p:ph type="pic" idx="2"/>
          </p:nvPr>
        </p:nvSpPr>
        <p:spPr>
          <a:xfrm>
            <a:off x="0" y="938212"/>
            <a:ext cx="7327900" cy="5227637"/>
          </a:xfrm>
          <a:prstGeom prst="rect">
            <a:avLst/>
          </a:prstGeom>
          <a:noFill/>
          <a:ln>
            <a:noFill/>
          </a:ln>
        </p:spPr>
      </p:sp>
      <p:sp>
        <p:nvSpPr>
          <p:cNvPr id="38" name="Google Shape;38;p23"/>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3"/>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3"/>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41" name="Google Shape;41;p23"/>
          <p:cNvSpPr txBox="1">
            <a:spLocks noGrp="1"/>
          </p:cNvSpPr>
          <p:nvPr>
            <p:ph type="ctrTitle"/>
          </p:nvPr>
        </p:nvSpPr>
        <p:spPr>
          <a:xfrm>
            <a:off x="5191397" y="1482936"/>
            <a:ext cx="6618016" cy="2506804"/>
          </a:xfrm>
          <a:prstGeom prst="rect">
            <a:avLst/>
          </a:prstGeom>
          <a:solidFill>
            <a:schemeClr val="accent2"/>
          </a:solidFill>
          <a:ln>
            <a:noFill/>
          </a:ln>
        </p:spPr>
        <p:txBody>
          <a:bodyPr spcFirstLastPara="1" wrap="square" lIns="72000" tIns="180000" rIns="72000" bIns="108000" anchor="b" anchorCtr="0">
            <a:spAutoFit/>
          </a:bodyPr>
          <a:lstStyle>
            <a:lvl1pPr lvl="0" algn="l">
              <a:lnSpc>
                <a:spcPct val="80000"/>
              </a:lnSpc>
              <a:spcBef>
                <a:spcPts val="0"/>
              </a:spcBef>
              <a:spcAft>
                <a:spcPts val="0"/>
              </a:spcAft>
              <a:buClr>
                <a:schemeClr val="dk1"/>
              </a:buClr>
              <a:buSzPts val="6000"/>
              <a:buFont typeface="Libre Franklin Black"/>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3"/>
          <p:cNvSpPr txBox="1">
            <a:spLocks noGrp="1"/>
          </p:cNvSpPr>
          <p:nvPr>
            <p:ph type="subTitle" idx="1"/>
          </p:nvPr>
        </p:nvSpPr>
        <p:spPr>
          <a:xfrm>
            <a:off x="7391399" y="4192909"/>
            <a:ext cx="4418014" cy="13635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400"/>
              <a:buNone/>
              <a:defRPr sz="2400" b="1" i="1"/>
            </a:lvl1pPr>
            <a:lvl2pPr lvl="1" algn="ctr">
              <a:lnSpc>
                <a:spcPct val="100000"/>
              </a:lnSpc>
              <a:spcBef>
                <a:spcPts val="600"/>
              </a:spcBef>
              <a:spcAft>
                <a:spcPts val="0"/>
              </a:spcAft>
              <a:buClr>
                <a:schemeClr val="dk1"/>
              </a:buClr>
              <a:buSzPts val="1600"/>
              <a:buNone/>
              <a:defRPr sz="2000"/>
            </a:lvl2pPr>
            <a:lvl3pPr lvl="2" algn="ctr">
              <a:lnSpc>
                <a:spcPct val="100000"/>
              </a:lnSpc>
              <a:spcBef>
                <a:spcPts val="600"/>
              </a:spcBef>
              <a:spcAft>
                <a:spcPts val="0"/>
              </a:spcAft>
              <a:buClr>
                <a:schemeClr val="dk1"/>
              </a:buClr>
              <a:buSzPts val="1440"/>
              <a:buNone/>
              <a:defRPr sz="1800"/>
            </a:lvl3pPr>
            <a:lvl4pPr lvl="3" algn="ctr">
              <a:lnSpc>
                <a:spcPct val="100000"/>
              </a:lnSpc>
              <a:spcBef>
                <a:spcPts val="600"/>
              </a:spcBef>
              <a:spcAft>
                <a:spcPts val="0"/>
              </a:spcAft>
              <a:buClr>
                <a:schemeClr val="dk1"/>
              </a:buClr>
              <a:buSzPts val="1280"/>
              <a:buNone/>
              <a:defRPr sz="1600"/>
            </a:lvl4pPr>
            <a:lvl5pPr lvl="4" algn="ctr">
              <a:lnSpc>
                <a:spcPct val="100000"/>
              </a:lnSpc>
              <a:spcBef>
                <a:spcPts val="600"/>
              </a:spcBef>
              <a:spcAft>
                <a:spcPts val="0"/>
              </a:spcAft>
              <a:buClr>
                <a:schemeClr val="dk1"/>
              </a:buClr>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95639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eeld (M)">
  <p:cSld name="Beeld (M)">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378824" y="1706400"/>
            <a:ext cx="5717176" cy="4460400"/>
          </a:xfrm>
          <a:prstGeom prst="rect">
            <a:avLst/>
          </a:prstGeom>
          <a:noFill/>
          <a:ln>
            <a:noFill/>
          </a:ln>
        </p:spPr>
        <p:txBody>
          <a:bodyPr spcFirstLastPara="1" wrap="square" lIns="0" tIns="0" rIns="7200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4"/>
          <p:cNvSpPr>
            <a:spLocks noGrp="1"/>
          </p:cNvSpPr>
          <p:nvPr>
            <p:ph type="pic" idx="2"/>
          </p:nvPr>
        </p:nvSpPr>
        <p:spPr>
          <a:xfrm>
            <a:off x="6096000" y="1706399"/>
            <a:ext cx="6096000" cy="4460400"/>
          </a:xfrm>
          <a:prstGeom prst="rect">
            <a:avLst/>
          </a:prstGeom>
          <a:noFill/>
          <a:ln>
            <a:noFill/>
          </a:ln>
        </p:spPr>
      </p:sp>
      <p:sp>
        <p:nvSpPr>
          <p:cNvPr id="47" name="Google Shape;47;p24"/>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188545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Inhoud van twee">
  <p:cSld name="Inhoud van twee">
    <p:spTree>
      <p:nvGrpSpPr>
        <p:cNvPr id="1" name="Shape 62"/>
        <p:cNvGrpSpPr/>
        <p:nvPr/>
      </p:nvGrpSpPr>
      <p:grpSpPr>
        <a:xfrm>
          <a:off x="0" y="0"/>
          <a:ext cx="0" cy="0"/>
          <a:chOff x="0" y="0"/>
          <a:chExt cx="0" cy="0"/>
        </a:xfrm>
      </p:grpSpPr>
      <p:sp>
        <p:nvSpPr>
          <p:cNvPr id="63" name="Google Shape;63;p27"/>
          <p:cNvSpPr txBox="1">
            <a:spLocks noGrp="1"/>
          </p:cNvSpPr>
          <p:nvPr>
            <p:ph type="body" idx="1"/>
          </p:nvPr>
        </p:nvSpPr>
        <p:spPr>
          <a:xfrm>
            <a:off x="378823" y="1705521"/>
            <a:ext cx="5640977" cy="446032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7"/>
          <p:cNvSpPr txBox="1">
            <a:spLocks noGrp="1"/>
          </p:cNvSpPr>
          <p:nvPr>
            <p:ph type="body" idx="2"/>
          </p:nvPr>
        </p:nvSpPr>
        <p:spPr>
          <a:xfrm>
            <a:off x="6172201" y="1705521"/>
            <a:ext cx="5640977" cy="446032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27"/>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68" name="Google Shape;68;p27"/>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83201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eeld (L)">
  <p:cSld name="Beeld (L)">
    <p:spTree>
      <p:nvGrpSpPr>
        <p:cNvPr id="1" name="Shape 69"/>
        <p:cNvGrpSpPr/>
        <p:nvPr/>
      </p:nvGrpSpPr>
      <p:grpSpPr>
        <a:xfrm>
          <a:off x="0" y="0"/>
          <a:ext cx="0" cy="0"/>
          <a:chOff x="0" y="0"/>
          <a:chExt cx="0" cy="0"/>
        </a:xfrm>
      </p:grpSpPr>
      <p:sp>
        <p:nvSpPr>
          <p:cNvPr id="70" name="Google Shape;70;p28"/>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8"/>
          <p:cNvSpPr txBox="1">
            <a:spLocks noGrp="1"/>
          </p:cNvSpPr>
          <p:nvPr>
            <p:ph type="body" idx="1"/>
          </p:nvPr>
        </p:nvSpPr>
        <p:spPr>
          <a:xfrm>
            <a:off x="378000" y="1706400"/>
            <a:ext cx="3971265" cy="4460400"/>
          </a:xfrm>
          <a:prstGeom prst="rect">
            <a:avLst/>
          </a:prstGeom>
          <a:noFill/>
          <a:ln>
            <a:noFill/>
          </a:ln>
        </p:spPr>
        <p:txBody>
          <a:bodyPr spcFirstLastPara="1" wrap="square" lIns="0" tIns="0" rIns="7200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28"/>
          <p:cNvSpPr>
            <a:spLocks noGrp="1"/>
          </p:cNvSpPr>
          <p:nvPr>
            <p:ph type="pic" idx="2"/>
          </p:nvPr>
        </p:nvSpPr>
        <p:spPr>
          <a:xfrm>
            <a:off x="4349265" y="1706400"/>
            <a:ext cx="7842735" cy="4460400"/>
          </a:xfrm>
          <a:prstGeom prst="rect">
            <a:avLst/>
          </a:prstGeom>
          <a:noFill/>
          <a:ln>
            <a:noFill/>
          </a:ln>
        </p:spPr>
      </p:sp>
      <p:sp>
        <p:nvSpPr>
          <p:cNvPr id="73" name="Google Shape;73;p28"/>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8"/>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8"/>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65057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Afbeelding links - tekst rechts">
  <p:cSld name="Afbeelding links - tekst rechts">
    <p:spTree>
      <p:nvGrpSpPr>
        <p:cNvPr id="1" name="Shape 76"/>
        <p:cNvGrpSpPr/>
        <p:nvPr/>
      </p:nvGrpSpPr>
      <p:grpSpPr>
        <a:xfrm>
          <a:off x="0" y="0"/>
          <a:ext cx="0" cy="0"/>
          <a:chOff x="0" y="0"/>
          <a:chExt cx="0" cy="0"/>
        </a:xfrm>
      </p:grpSpPr>
      <p:sp>
        <p:nvSpPr>
          <p:cNvPr id="77" name="Google Shape;77;p29"/>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9"/>
          <p:cNvSpPr txBox="1">
            <a:spLocks noGrp="1"/>
          </p:cNvSpPr>
          <p:nvPr>
            <p:ph type="body" idx="1"/>
          </p:nvPr>
        </p:nvSpPr>
        <p:spPr>
          <a:xfrm>
            <a:off x="3827463" y="1706400"/>
            <a:ext cx="7985714" cy="4460400"/>
          </a:xfrm>
          <a:prstGeom prst="rect">
            <a:avLst/>
          </a:prstGeom>
          <a:noFill/>
          <a:ln>
            <a:noFill/>
          </a:ln>
        </p:spPr>
        <p:txBody>
          <a:bodyPr spcFirstLastPara="1" wrap="square" lIns="72000" tIns="0" rIns="7200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9"/>
          <p:cNvSpPr>
            <a:spLocks noGrp="1"/>
          </p:cNvSpPr>
          <p:nvPr>
            <p:ph type="pic" idx="2"/>
          </p:nvPr>
        </p:nvSpPr>
        <p:spPr>
          <a:xfrm>
            <a:off x="0" y="1706400"/>
            <a:ext cx="3827462" cy="4460400"/>
          </a:xfrm>
          <a:prstGeom prst="rect">
            <a:avLst/>
          </a:prstGeom>
          <a:noFill/>
          <a:ln>
            <a:noFill/>
          </a:ln>
        </p:spPr>
      </p:sp>
      <p:sp>
        <p:nvSpPr>
          <p:cNvPr id="80" name="Google Shape;80;p29"/>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9"/>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194836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eeld (XL)">
  <p:cSld name="Beeld (XL)">
    <p:spTree>
      <p:nvGrpSpPr>
        <p:cNvPr id="1" name="Shape 83"/>
        <p:cNvGrpSpPr/>
        <p:nvPr/>
      </p:nvGrpSpPr>
      <p:grpSpPr>
        <a:xfrm>
          <a:off x="0" y="0"/>
          <a:ext cx="0" cy="0"/>
          <a:chOff x="0" y="0"/>
          <a:chExt cx="0" cy="0"/>
        </a:xfrm>
      </p:grpSpPr>
      <p:sp>
        <p:nvSpPr>
          <p:cNvPr id="84" name="Google Shape;84;p30"/>
          <p:cNvSpPr>
            <a:spLocks noGrp="1"/>
          </p:cNvSpPr>
          <p:nvPr>
            <p:ph type="pic" idx="2"/>
          </p:nvPr>
        </p:nvSpPr>
        <p:spPr>
          <a:xfrm>
            <a:off x="1" y="1706400"/>
            <a:ext cx="12192000" cy="2881708"/>
          </a:xfrm>
          <a:prstGeom prst="rect">
            <a:avLst/>
          </a:prstGeom>
          <a:noFill/>
          <a:ln>
            <a:noFill/>
          </a:ln>
        </p:spPr>
      </p:sp>
      <p:sp>
        <p:nvSpPr>
          <p:cNvPr id="85" name="Google Shape;85;p30"/>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0"/>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30"/>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88" name="Google Shape;88;p30"/>
          <p:cNvSpPr txBox="1">
            <a:spLocks noGrp="1"/>
          </p:cNvSpPr>
          <p:nvPr>
            <p:ph type="body" idx="1"/>
          </p:nvPr>
        </p:nvSpPr>
        <p:spPr>
          <a:xfrm>
            <a:off x="378824" y="4232832"/>
            <a:ext cx="1750114" cy="710552"/>
          </a:xfrm>
          <a:prstGeom prst="rect">
            <a:avLst/>
          </a:prstGeom>
          <a:solidFill>
            <a:schemeClr val="accent3"/>
          </a:solidFill>
          <a:ln>
            <a:noFill/>
          </a:ln>
        </p:spPr>
        <p:txBody>
          <a:bodyPr spcFirstLastPara="1" wrap="square" lIns="180000" tIns="108000" rIns="180000" bIns="108000" anchor="ctr" anchorCtr="0">
            <a:spAutoFit/>
          </a:bodyPr>
          <a:lstStyle>
            <a:lvl1pPr marL="457200" lvl="0" indent="-228600" algn="l">
              <a:lnSpc>
                <a:spcPct val="100000"/>
              </a:lnSpc>
              <a:spcBef>
                <a:spcPts val="0"/>
              </a:spcBef>
              <a:spcAft>
                <a:spcPts val="0"/>
              </a:spcAft>
              <a:buClr>
                <a:schemeClr val="lt1"/>
              </a:buClr>
              <a:buSzPts val="3200"/>
              <a:buNone/>
              <a:defRPr sz="3200" cap="none">
                <a:solidFill>
                  <a:schemeClr val="lt1"/>
                </a:solidFill>
                <a:latin typeface="Libre Franklin Black"/>
                <a:ea typeface="Libre Franklin Black"/>
                <a:cs typeface="Libre Franklin Black"/>
                <a:sym typeface="Libre Franklin Black"/>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0"/>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75216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2 beelden">
  <p:cSld name="2 beelden">
    <p:spTree>
      <p:nvGrpSpPr>
        <p:cNvPr id="1" name="Shape 90"/>
        <p:cNvGrpSpPr/>
        <p:nvPr/>
      </p:nvGrpSpPr>
      <p:grpSpPr>
        <a:xfrm>
          <a:off x="0" y="0"/>
          <a:ext cx="0" cy="0"/>
          <a:chOff x="0" y="0"/>
          <a:chExt cx="0" cy="0"/>
        </a:xfrm>
      </p:grpSpPr>
      <p:sp>
        <p:nvSpPr>
          <p:cNvPr id="91" name="Google Shape;91;p31"/>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31"/>
          <p:cNvSpPr>
            <a:spLocks noGrp="1"/>
          </p:cNvSpPr>
          <p:nvPr>
            <p:ph type="pic" idx="2"/>
          </p:nvPr>
        </p:nvSpPr>
        <p:spPr>
          <a:xfrm>
            <a:off x="378824" y="1706400"/>
            <a:ext cx="5572707" cy="2097187"/>
          </a:xfrm>
          <a:prstGeom prst="rect">
            <a:avLst/>
          </a:prstGeom>
          <a:noFill/>
          <a:ln>
            <a:noFill/>
          </a:ln>
        </p:spPr>
      </p:sp>
      <p:sp>
        <p:nvSpPr>
          <p:cNvPr id="93" name="Google Shape;93;p31"/>
          <p:cNvSpPr>
            <a:spLocks noGrp="1"/>
          </p:cNvSpPr>
          <p:nvPr>
            <p:ph type="pic" idx="3"/>
          </p:nvPr>
        </p:nvSpPr>
        <p:spPr>
          <a:xfrm>
            <a:off x="6240463" y="1706400"/>
            <a:ext cx="5572707" cy="2097187"/>
          </a:xfrm>
          <a:prstGeom prst="rect">
            <a:avLst/>
          </a:prstGeom>
          <a:noFill/>
          <a:ln>
            <a:noFill/>
          </a:ln>
        </p:spPr>
      </p:sp>
      <p:sp>
        <p:nvSpPr>
          <p:cNvPr id="94" name="Google Shape;94;p31"/>
          <p:cNvSpPr txBox="1">
            <a:spLocks noGrp="1"/>
          </p:cNvSpPr>
          <p:nvPr>
            <p:ph type="body" idx="1"/>
          </p:nvPr>
        </p:nvSpPr>
        <p:spPr>
          <a:xfrm>
            <a:off x="378000" y="3987800"/>
            <a:ext cx="5580055"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31"/>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1"/>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31"/>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98" name="Google Shape;98;p31"/>
          <p:cNvSpPr txBox="1">
            <a:spLocks noGrp="1"/>
          </p:cNvSpPr>
          <p:nvPr>
            <p:ph type="body" idx="4"/>
          </p:nvPr>
        </p:nvSpPr>
        <p:spPr>
          <a:xfrm>
            <a:off x="6229358" y="3987800"/>
            <a:ext cx="5580055"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142357698"/>
      </p:ext>
    </p:extLst>
  </p:cSld>
  <p:clrMapOvr>
    <a:masterClrMapping/>
  </p:clrMapOvr>
  <p:extLst>
    <p:ext uri="{DCECCB84-F9BA-43D5-87BE-67443E8EF086}">
      <p15:sldGuideLst xmlns:p15="http://schemas.microsoft.com/office/powerpoint/2012/main">
        <p15:guide id="1" pos="3749">
          <p15:clr>
            <a:srgbClr val="FBAE40"/>
          </p15:clr>
        </p15:guide>
        <p15:guide id="2" pos="393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3600"/>
              <a:buFont typeface="Libre Franklin Black"/>
              <a:buNone/>
              <a:defRPr sz="3600" b="0" i="0" u="none" strike="noStrike" cap="none">
                <a:solidFill>
                  <a:schemeClr val="dk1"/>
                </a:solidFill>
                <a:latin typeface="Libre Franklin Black"/>
                <a:ea typeface="Libre Franklin Black"/>
                <a:cs typeface="Libre Franklin Black"/>
                <a:sym typeface="Libre Franklin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378824" y="1705521"/>
            <a:ext cx="11441702" cy="4460329"/>
          </a:xfrm>
          <a:prstGeom prst="rect">
            <a:avLst/>
          </a:prstGeom>
          <a:noFill/>
          <a:ln>
            <a:noFill/>
          </a:ln>
        </p:spPr>
        <p:txBody>
          <a:bodyPr spcFirstLastPara="1" wrap="square" lIns="0" tIns="0" rIns="0" bIns="0" anchor="t" anchorCtr="0">
            <a:noAutofit/>
          </a:bodyPr>
          <a:lstStyle>
            <a:lvl1pPr marL="457200" marR="0" lvl="0"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Palatino Linotype"/>
                <a:ea typeface="Palatino Linotype"/>
                <a:cs typeface="Palatino Linotype"/>
                <a:sym typeface="Palatino Linotype"/>
              </a:defRPr>
            </a:lvl1pPr>
            <a:lvl2pPr marL="914400" marR="0" lvl="1" indent="-320040" algn="l" rtl="0">
              <a:lnSpc>
                <a:spcPct val="100000"/>
              </a:lnSpc>
              <a:spcBef>
                <a:spcPts val="600"/>
              </a:spcBef>
              <a:spcAft>
                <a:spcPts val="0"/>
              </a:spcAft>
              <a:buClr>
                <a:schemeClr val="dk1"/>
              </a:buClr>
              <a:buSzPts val="1440"/>
              <a:buFont typeface="Arial"/>
              <a:buChar char="•"/>
              <a:defRPr sz="1800" b="0" i="0" u="none" strike="noStrike" cap="none">
                <a:solidFill>
                  <a:schemeClr val="dk1"/>
                </a:solidFill>
                <a:latin typeface="Palatino Linotype"/>
                <a:ea typeface="Palatino Linotype"/>
                <a:cs typeface="Palatino Linotype"/>
                <a:sym typeface="Palatino Linotype"/>
              </a:defRPr>
            </a:lvl2pPr>
            <a:lvl3pPr marL="1371600" marR="0" lvl="2" indent="-309880" algn="l" rtl="0">
              <a:lnSpc>
                <a:spcPct val="100000"/>
              </a:lnSpc>
              <a:spcBef>
                <a:spcPts val="600"/>
              </a:spcBef>
              <a:spcAft>
                <a:spcPts val="0"/>
              </a:spcAft>
              <a:buClr>
                <a:schemeClr val="dk1"/>
              </a:buClr>
              <a:buSzPts val="1280"/>
              <a:buFont typeface="Arial"/>
              <a:buChar char="•"/>
              <a:defRPr sz="1600" b="0" i="0" u="none" strike="noStrike" cap="none">
                <a:solidFill>
                  <a:schemeClr val="dk1"/>
                </a:solidFill>
                <a:latin typeface="Palatino Linotype"/>
                <a:ea typeface="Palatino Linotype"/>
                <a:cs typeface="Palatino Linotype"/>
                <a:sym typeface="Palatino Linotype"/>
              </a:defRPr>
            </a:lvl3pPr>
            <a:lvl4pPr marL="1828800" marR="0" lvl="3" indent="-299719" algn="l" rtl="0">
              <a:lnSpc>
                <a:spcPct val="100000"/>
              </a:lnSpc>
              <a:spcBef>
                <a:spcPts val="600"/>
              </a:spcBef>
              <a:spcAft>
                <a:spcPts val="0"/>
              </a:spcAft>
              <a:buClr>
                <a:schemeClr val="dk1"/>
              </a:buClr>
              <a:buSzPts val="1120"/>
              <a:buFont typeface="Arial"/>
              <a:buChar char="•"/>
              <a:defRPr sz="1400" b="0" i="0" u="none" strike="noStrike" cap="none">
                <a:solidFill>
                  <a:schemeClr val="dk1"/>
                </a:solidFill>
                <a:latin typeface="Palatino Linotype"/>
                <a:ea typeface="Palatino Linotype"/>
                <a:cs typeface="Palatino Linotype"/>
                <a:sym typeface="Palatino Linotype"/>
              </a:defRPr>
            </a:lvl4pPr>
            <a:lvl5pPr marL="2286000" marR="0" lvl="4" indent="-289560" algn="l" rtl="0">
              <a:lnSpc>
                <a:spcPct val="100000"/>
              </a:lnSpc>
              <a:spcBef>
                <a:spcPts val="600"/>
              </a:spcBef>
              <a:spcAft>
                <a:spcPts val="0"/>
              </a:spcAft>
              <a:buClr>
                <a:schemeClr val="dk1"/>
              </a:buClr>
              <a:buSzPts val="960"/>
              <a:buFont typeface="Arial"/>
              <a:buChar char="•"/>
              <a:defRPr sz="1200" b="0" i="0" u="none" strike="noStrike" cap="none">
                <a:solidFill>
                  <a:schemeClr val="dk1"/>
                </a:solidFill>
                <a:latin typeface="Palatino Linotype"/>
                <a:ea typeface="Palatino Linotype"/>
                <a:cs typeface="Palatino Linotype"/>
                <a:sym typeface="Palatino Linotype"/>
              </a:defRPr>
            </a:lvl5pPr>
            <a:lvl6pPr marL="2743200" marR="0" lvl="5" indent="-342900" algn="l" rtl="0">
              <a:lnSpc>
                <a:spcPct val="90000"/>
              </a:lnSpc>
              <a:spcBef>
                <a:spcPts val="6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6pPr>
            <a:lvl7pPr marL="3200400" marR="0" lvl="6"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7pPr>
            <a:lvl8pPr marL="3657600" marR="0" lvl="7"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8pPr>
            <a:lvl9pPr marL="4114800" marR="0" lvl="8"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9pPr>
          </a:lstStyle>
          <a:p>
            <a:endParaRPr/>
          </a:p>
        </p:txBody>
      </p:sp>
      <p:sp>
        <p:nvSpPr>
          <p:cNvPr id="12" name="Google Shape;12;p19"/>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marR="0" lvl="0"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1pPr>
            <a:lvl2pPr marL="0" marR="0" lvl="1"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2pPr>
            <a:lvl3pPr marL="0" marR="0" lvl="2"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3pPr>
            <a:lvl4pPr marL="0" marR="0" lvl="3"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4pPr>
            <a:lvl5pPr marL="0" marR="0" lvl="4"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5pPr>
            <a:lvl6pPr marL="0" marR="0" lvl="5"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6pPr>
            <a:lvl7pPr marL="0" marR="0" lvl="6"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7pPr>
            <a:lvl8pPr marL="0" marR="0" lvl="7"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8pPr>
            <a:lvl9pPr marL="0" marR="0" lvl="8"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9pPr>
          </a:lstStyle>
          <a:p>
            <a:pPr marL="0" lvl="0" indent="0" algn="l" rtl="0">
              <a:spcBef>
                <a:spcPts val="0"/>
              </a:spcBef>
              <a:spcAft>
                <a:spcPts val="0"/>
              </a:spcAft>
              <a:buNone/>
            </a:pPr>
            <a:fld id="{00000000-1234-1234-1234-123412341234}" type="slidenum">
              <a:rPr lang="nl-NL"/>
              <a:t>‹#›</a:t>
            </a:fld>
            <a:endParaRPr/>
          </a:p>
        </p:txBody>
      </p:sp>
      <p:pic>
        <p:nvPicPr>
          <p:cNvPr id="13" name="Google Shape;13;p19"/>
          <p:cNvPicPr preferRelativeResize="0"/>
          <p:nvPr/>
        </p:nvPicPr>
        <p:blipFill rotWithShape="1">
          <a:blip r:embed="rId20">
            <a:alphaModFix/>
          </a:blip>
          <a:srcRect/>
          <a:stretch/>
        </p:blipFill>
        <p:spPr>
          <a:xfrm>
            <a:off x="11075941" y="6345237"/>
            <a:ext cx="744584" cy="325755"/>
          </a:xfrm>
          <a:prstGeom prst="rect">
            <a:avLst/>
          </a:prstGeom>
          <a:noFill/>
          <a:ln>
            <a:noFill/>
          </a:ln>
        </p:spPr>
      </p:pic>
      <p:sp>
        <p:nvSpPr>
          <p:cNvPr id="14" name="Google Shape;14;p19"/>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000" b="0" i="0" u="none" strike="noStrike" cap="none">
                <a:solidFill>
                  <a:srgbClr val="A5A59E"/>
                </a:solidFill>
                <a:latin typeface="Palatino Linotype"/>
                <a:ea typeface="Palatino Linotype"/>
                <a:cs typeface="Palatino Linotype"/>
                <a:sym typeface="Palatino Linotype"/>
              </a:defRPr>
            </a:lvl1pPr>
            <a:lvl2pPr marR="0" lvl="1"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2pPr>
            <a:lvl3pPr marR="0" lvl="2"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3pPr>
            <a:lvl4pPr marR="0" lvl="3"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4pPr>
            <a:lvl5pPr marR="0" lvl="4"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5pPr>
            <a:lvl6pPr marR="0" lvl="5"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6pPr>
            <a:lvl7pPr marR="0" lvl="6"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7pPr>
            <a:lvl8pPr marR="0" lvl="7"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8pPr>
            <a:lvl9pPr marR="0" lvl="8"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9pPr>
          </a:lstStyle>
          <a:p>
            <a:endParaRPr/>
          </a:p>
        </p:txBody>
      </p:sp>
      <p:sp>
        <p:nvSpPr>
          <p:cNvPr id="15" name="Google Shape;15;p19"/>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000" b="0" i="0" u="none" strike="noStrike" cap="none">
                <a:solidFill>
                  <a:srgbClr val="A5A59E"/>
                </a:solidFill>
                <a:latin typeface="Palatino Linotype"/>
                <a:ea typeface="Palatino Linotype"/>
                <a:cs typeface="Palatino Linotype"/>
                <a:sym typeface="Palatino Linotype"/>
              </a:defRPr>
            </a:lvl1pPr>
            <a:lvl2pPr marR="0" lvl="1"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2pPr>
            <a:lvl3pPr marR="0" lvl="2"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3pPr>
            <a:lvl4pPr marR="0" lvl="3"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4pPr>
            <a:lvl5pPr marR="0" lvl="4"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5pPr>
            <a:lvl6pPr marR="0" lvl="5"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6pPr>
            <a:lvl7pPr marR="0" lvl="6"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7pPr>
            <a:lvl8pPr marR="0" lvl="7"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8pPr>
            <a:lvl9pPr marR="0" lvl="8"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9pPr>
          </a:lstStyle>
          <a:p>
            <a:endParaRPr/>
          </a:p>
        </p:txBody>
      </p:sp>
      <p:pic>
        <p:nvPicPr>
          <p:cNvPr id="16" name="Google Shape;16;p19" descr="Homepage"/>
          <p:cNvPicPr preferRelativeResize="0"/>
          <p:nvPr/>
        </p:nvPicPr>
        <p:blipFill rotWithShape="1">
          <a:blip r:embed="rId21" cstate="screen">
            <a:alphaModFix/>
            <a:extLst>
              <a:ext uri="{28A0092B-C50C-407E-A947-70E740481C1C}">
                <a14:useLocalDpi xmlns:a14="http://schemas.microsoft.com/office/drawing/2010/main"/>
              </a:ext>
            </a:extLst>
          </a:blip>
          <a:srcRect/>
          <a:stretch/>
        </p:blipFill>
        <p:spPr>
          <a:xfrm>
            <a:off x="9944975" y="6300100"/>
            <a:ext cx="980691" cy="416025"/>
          </a:xfrm>
          <a:prstGeom prst="rect">
            <a:avLst/>
          </a:prstGeom>
          <a:noFill/>
          <a:ln>
            <a:noFill/>
          </a:ln>
        </p:spPr>
      </p:pic>
    </p:spTree>
    <p:extLst>
      <p:ext uri="{BB962C8B-B14F-4D97-AF65-F5344CB8AC3E}">
        <p14:creationId xmlns:p14="http://schemas.microsoft.com/office/powerpoint/2010/main" val="17917369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15:clr>
            <a:srgbClr val="F26B43"/>
          </p15:clr>
        </p15:guide>
        <p15:guide id="2" pos="7680">
          <p15:clr>
            <a:srgbClr val="F26B43"/>
          </p15:clr>
        </p15:guide>
        <p15:guide id="3" pos="2519">
          <p15:clr>
            <a:srgbClr val="F26B43"/>
          </p15:clr>
        </p15:guide>
        <p15:guide id="4" pos="2700">
          <p15:clr>
            <a:srgbClr val="F26B43"/>
          </p15:clr>
        </p15:guide>
        <p15:guide id="5" pos="4979">
          <p15:clr>
            <a:srgbClr val="F26B43"/>
          </p15:clr>
        </p15:guide>
        <p15:guide id="6" pos="5160">
          <p15:clr>
            <a:srgbClr val="F26B43"/>
          </p15:clr>
        </p15:guide>
        <p15:guide id="7" pos="7439">
          <p15:clr>
            <a:srgbClr val="F26B43"/>
          </p15:clr>
        </p15:guide>
        <p15:guide id="8" orient="horz">
          <p15:clr>
            <a:srgbClr val="F26B43"/>
          </p15:clr>
        </p15:guide>
        <p15:guide id="9" orient="horz" pos="4320">
          <p15:clr>
            <a:srgbClr val="F26B43"/>
          </p15:clr>
        </p15:guide>
        <p15:guide id="10" orient="horz" pos="591">
          <p15:clr>
            <a:srgbClr val="F26B43"/>
          </p15:clr>
        </p15:guide>
        <p15:guide id="11" orient="horz" pos="3993">
          <p15:clr>
            <a:srgbClr val="F26B43"/>
          </p15:clr>
        </p15:guide>
        <p15:guide id="12" pos="234">
          <p15:clr>
            <a:srgbClr val="F26B43"/>
          </p15:clr>
        </p15:guide>
        <p15:guide id="13" orient="horz" pos="3884">
          <p15:clr>
            <a:srgbClr val="F26B43"/>
          </p15:clr>
        </p15:guide>
        <p15:guide id="14" orient="horz" pos="107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energieloketlingewaard.nl/" TargetMode="External"/><Relationship Id="rId2" Type="http://schemas.openxmlformats.org/officeDocument/2006/relationships/hyperlink" Target="http://www.jouwhuisslimmer.n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3706AD7-ED4C-B738-353C-B227FB755DEB}"/>
              </a:ext>
            </a:extLst>
          </p:cNvPr>
          <p:cNvSpPr>
            <a:spLocks noGrp="1"/>
          </p:cNvSpPr>
          <p:nvPr>
            <p:ph type="body" idx="1"/>
          </p:nvPr>
        </p:nvSpPr>
        <p:spPr>
          <a:xfrm>
            <a:off x="302622" y="1039260"/>
            <a:ext cx="5793378" cy="5465300"/>
          </a:xfrm>
        </p:spPr>
        <p:txBody>
          <a:bodyPr/>
          <a:lstStyle/>
          <a:p>
            <a:pPr marL="137160" indent="0">
              <a:buNone/>
            </a:pPr>
            <a:r>
              <a:rPr lang="en-US" sz="1600" b="1">
                <a:solidFill>
                  <a:schemeClr val="accent1"/>
                </a:solidFill>
              </a:rPr>
              <a:t>1. </a:t>
            </a:r>
            <a:r>
              <a:rPr lang="en-US" sz="1600" b="1" err="1">
                <a:solidFill>
                  <a:schemeClr val="accent1"/>
                </a:solidFill>
              </a:rPr>
              <a:t>Energieloket</a:t>
            </a:r>
            <a:endParaRPr lang="en-US" sz="1600" b="1">
              <a:solidFill>
                <a:schemeClr val="accent1"/>
              </a:solidFill>
            </a:endParaRPr>
          </a:p>
          <a:p>
            <a:pPr marL="114300" indent="0">
              <a:buNone/>
            </a:pPr>
            <a:r>
              <a:rPr lang="nl-NL" sz="1600" b="1">
                <a:solidFill>
                  <a:schemeClr val="accent1"/>
                </a:solidFill>
              </a:rPr>
              <a:t>1A</a:t>
            </a:r>
            <a:r>
              <a:rPr lang="nl-NL" sz="1600"/>
              <a:t>	‘Klassiek’: bewoners kunnen online en </a:t>
            </a:r>
          </a:p>
          <a:p>
            <a:pPr marL="114300" indent="0">
              <a:buNone/>
            </a:pPr>
            <a:r>
              <a:rPr lang="nl-NL" sz="1600"/>
              <a:t>       	telefonisch terecht voor al hun vragen</a:t>
            </a:r>
          </a:p>
          <a:p>
            <a:pPr marL="114300" indent="0">
              <a:buNone/>
            </a:pPr>
            <a:r>
              <a:rPr lang="nl-NL" sz="1600" b="1">
                <a:solidFill>
                  <a:schemeClr val="accent1"/>
                </a:solidFill>
              </a:rPr>
              <a:t>1B </a:t>
            </a:r>
            <a:r>
              <a:rPr lang="nl-NL" sz="1600"/>
              <a:t> 	Locatie met maatregelen </a:t>
            </a:r>
            <a:r>
              <a:rPr lang="nl-NL" sz="1600" i="1"/>
              <a:t>on display</a:t>
            </a:r>
          </a:p>
          <a:p>
            <a:pPr marL="114300" indent="0">
              <a:buNone/>
            </a:pPr>
            <a:r>
              <a:rPr lang="nl-NL" sz="1600" b="1">
                <a:solidFill>
                  <a:schemeClr val="accent1"/>
                </a:solidFill>
              </a:rPr>
              <a:t>1C</a:t>
            </a:r>
            <a:r>
              <a:rPr lang="nl-NL" sz="1600"/>
              <a:t> 	Mobiel energieloket </a:t>
            </a:r>
          </a:p>
          <a:p>
            <a:endParaRPr lang="nl-NL" sz="1600"/>
          </a:p>
          <a:p>
            <a:pPr marL="114300" indent="0">
              <a:buNone/>
            </a:pPr>
            <a:r>
              <a:rPr lang="nl-NL" sz="1600" b="1">
                <a:solidFill>
                  <a:schemeClr val="accent3"/>
                </a:solidFill>
              </a:rPr>
              <a:t>2. Inkoopacties</a:t>
            </a:r>
          </a:p>
          <a:p>
            <a:pPr marL="114300" indent="0">
              <a:buNone/>
            </a:pPr>
            <a:r>
              <a:rPr lang="nl-NL" sz="1600" b="1">
                <a:solidFill>
                  <a:schemeClr val="accent3"/>
                </a:solidFill>
              </a:rPr>
              <a:t>2A</a:t>
            </a:r>
            <a:r>
              <a:rPr lang="nl-NL" sz="1600"/>
              <a:t>	Isolatiemaatregelen (grondgebonden woningen): 	glas, vloer, spouw, dak</a:t>
            </a:r>
          </a:p>
          <a:p>
            <a:pPr marL="114300" indent="0">
              <a:buNone/>
            </a:pPr>
            <a:r>
              <a:rPr lang="nl-NL" sz="1600" b="1">
                <a:solidFill>
                  <a:schemeClr val="accent3"/>
                </a:solidFill>
              </a:rPr>
              <a:t>2B</a:t>
            </a:r>
            <a:r>
              <a:rPr lang="nl-NL" sz="1600"/>
              <a:t>	Hybride warmtepompen en /of 	zonnepanelen*</a:t>
            </a:r>
          </a:p>
          <a:p>
            <a:pPr marL="114300" indent="0">
              <a:buNone/>
            </a:pPr>
            <a:r>
              <a:rPr lang="nl-NL" sz="1600" b="1">
                <a:solidFill>
                  <a:schemeClr val="accent3"/>
                </a:solidFill>
              </a:rPr>
              <a:t>2C</a:t>
            </a:r>
            <a:r>
              <a:rPr lang="nl-NL" sz="1600"/>
              <a:t>	Vernieuwendere producten (IR-paneel, </a:t>
            </a:r>
            <a:r>
              <a:rPr lang="nl-NL" sz="1600" err="1"/>
              <a:t>solar</a:t>
            </a:r>
            <a:r>
              <a:rPr lang="nl-NL" sz="1600"/>
              <a:t> </a:t>
            </a:r>
            <a:r>
              <a:rPr lang="nl-NL" sz="1600" err="1"/>
              <a:t>heater</a:t>
            </a:r>
            <a:r>
              <a:rPr lang="nl-NL" sz="1600"/>
              <a:t>)*</a:t>
            </a:r>
          </a:p>
          <a:p>
            <a:pPr marL="114300" indent="0">
              <a:buNone/>
            </a:pPr>
            <a:endParaRPr lang="nl-NL" sz="1600"/>
          </a:p>
          <a:p>
            <a:pPr marL="114300" indent="0">
              <a:buNone/>
            </a:pPr>
            <a:r>
              <a:rPr lang="nl-NL" sz="1600" b="1">
                <a:solidFill>
                  <a:schemeClr val="accent2"/>
                </a:solidFill>
              </a:rPr>
              <a:t>3. Communicatie en campagne</a:t>
            </a:r>
          </a:p>
          <a:p>
            <a:pPr marL="114300" indent="0">
              <a:buNone/>
            </a:pPr>
            <a:r>
              <a:rPr lang="nl-NL" sz="1600" b="1">
                <a:solidFill>
                  <a:schemeClr val="accent2"/>
                </a:solidFill>
              </a:rPr>
              <a:t>3A</a:t>
            </a:r>
            <a:r>
              <a:rPr lang="nl-NL" sz="1600"/>
              <a:t>	Brief sturen (op naam, evt. met aanbellen)</a:t>
            </a:r>
          </a:p>
          <a:p>
            <a:pPr marL="114300" indent="0">
              <a:buNone/>
            </a:pPr>
            <a:r>
              <a:rPr lang="nl-NL" sz="1600" b="1">
                <a:solidFill>
                  <a:schemeClr val="accent2"/>
                </a:solidFill>
              </a:rPr>
              <a:t>3B</a:t>
            </a:r>
            <a:r>
              <a:rPr lang="nl-NL" sz="1600"/>
              <a:t>	Buitenruimtecampagne</a:t>
            </a:r>
          </a:p>
          <a:p>
            <a:pPr marL="114300" indent="0">
              <a:buNone/>
            </a:pPr>
            <a:r>
              <a:rPr lang="nl-NL" sz="1600" b="1">
                <a:solidFill>
                  <a:schemeClr val="accent2"/>
                </a:solidFill>
              </a:rPr>
              <a:t>3C </a:t>
            </a:r>
            <a:r>
              <a:rPr lang="nl-NL" sz="1600"/>
              <a:t>	</a:t>
            </a:r>
            <a:r>
              <a:rPr lang="nl-NL" sz="1600" err="1"/>
              <a:t>Social</a:t>
            </a:r>
            <a:r>
              <a:rPr lang="nl-NL" sz="1600"/>
              <a:t> media campagne</a:t>
            </a:r>
          </a:p>
          <a:p>
            <a:pPr marL="114300" indent="0">
              <a:buNone/>
            </a:pPr>
            <a:r>
              <a:rPr lang="nl-NL" sz="1600" b="1">
                <a:solidFill>
                  <a:schemeClr val="accent2"/>
                </a:solidFill>
              </a:rPr>
              <a:t>3D</a:t>
            </a:r>
            <a:r>
              <a:rPr lang="nl-NL" sz="1600"/>
              <a:t>	Voorbeeldwoning / Duurzame Huizenroute</a:t>
            </a:r>
          </a:p>
          <a:p>
            <a:pPr marL="114300" indent="0">
              <a:buNone/>
            </a:pPr>
            <a:endParaRPr lang="nl-NL" sz="1600"/>
          </a:p>
          <a:p>
            <a:pPr marL="13716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en-US" sz="1600" b="1" i="0" u="none" strike="noStrike" kern="0" cap="none" spc="0" normalizeH="0" baseline="0" noProof="0">
                <a:ln>
                  <a:noFill/>
                </a:ln>
                <a:solidFill>
                  <a:srgbClr val="00617F"/>
                </a:solidFill>
                <a:effectLst/>
                <a:uLnTx/>
                <a:uFillTx/>
                <a:latin typeface="Palatino Linotype"/>
                <a:sym typeface="Palatino Linotype"/>
              </a:rPr>
              <a:t>4. </a:t>
            </a:r>
            <a:r>
              <a:rPr kumimoji="0" lang="en-US" sz="1600" b="1" i="0" u="none" strike="noStrike" kern="0" cap="none" spc="0" normalizeH="0" baseline="0" noProof="0" err="1">
                <a:ln>
                  <a:noFill/>
                </a:ln>
                <a:solidFill>
                  <a:srgbClr val="00617F"/>
                </a:solidFill>
                <a:effectLst/>
                <a:uLnTx/>
                <a:uFillTx/>
                <a:latin typeface="Palatino Linotype"/>
                <a:sym typeface="Palatino Linotype"/>
              </a:rPr>
              <a:t>Specifieke</a:t>
            </a:r>
            <a:r>
              <a:rPr kumimoji="0" lang="en-US" sz="1600" b="1" i="0" u="none" strike="noStrike" kern="0" cap="none" spc="0" normalizeH="0" baseline="0" noProof="0">
                <a:ln>
                  <a:noFill/>
                </a:ln>
                <a:solidFill>
                  <a:srgbClr val="00617F"/>
                </a:solidFill>
                <a:effectLst/>
                <a:uLnTx/>
                <a:uFillTx/>
                <a:latin typeface="Palatino Linotype"/>
                <a:sym typeface="Palatino Linotype"/>
              </a:rPr>
              <a:t> </a:t>
            </a:r>
            <a:r>
              <a:rPr kumimoji="0" lang="en-US" sz="1600" b="1" i="0" u="none" strike="noStrike" kern="0" cap="none" spc="0" normalizeH="0" baseline="0" noProof="0" err="1">
                <a:ln>
                  <a:noFill/>
                </a:ln>
                <a:solidFill>
                  <a:srgbClr val="00617F"/>
                </a:solidFill>
                <a:effectLst/>
                <a:uLnTx/>
                <a:uFillTx/>
                <a:latin typeface="Palatino Linotype"/>
                <a:sym typeface="Palatino Linotype"/>
              </a:rPr>
              <a:t>doelgroepen</a:t>
            </a:r>
            <a:endParaRPr kumimoji="0" lang="en-US" sz="1600" b="1" i="0" u="none" strike="noStrike" kern="0" cap="none" spc="0" normalizeH="0" baseline="0" noProof="0">
              <a:ln>
                <a:noFill/>
              </a:ln>
              <a:solidFill>
                <a:srgbClr val="00617F"/>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lang="nl-NL" sz="1600" b="1">
                <a:solidFill>
                  <a:srgbClr val="00617F"/>
                </a:solidFill>
              </a:rPr>
              <a:t>4A </a:t>
            </a:r>
            <a:r>
              <a:rPr kumimoji="0" lang="nl-NL" sz="1600" b="0" i="0" u="none" strike="noStrike" kern="0" cap="none" spc="0" normalizeH="0" baseline="0" noProof="0">
                <a:ln>
                  <a:noFill/>
                </a:ln>
                <a:solidFill>
                  <a:srgbClr val="212721"/>
                </a:solidFill>
                <a:effectLst/>
                <a:uLnTx/>
                <a:uFillTx/>
                <a:latin typeface="Palatino Linotype"/>
                <a:sym typeface="Palatino Linotype"/>
              </a:rPr>
              <a:t>	Advies en ondersteuning VvE’s</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bg2"/>
                </a:solidFill>
                <a:effectLst/>
                <a:uLnTx/>
                <a:uFillTx/>
                <a:latin typeface="Palatino Linotype"/>
                <a:sym typeface="Palatino Linotype"/>
              </a:rPr>
              <a:t>4B</a:t>
            </a:r>
            <a:r>
              <a:rPr kumimoji="0" lang="nl-NL" sz="1600" b="0" i="0" u="none" strike="noStrike" kern="0" cap="none" spc="0" normalizeH="0" baseline="0" noProof="0">
                <a:ln>
                  <a:noFill/>
                </a:ln>
                <a:solidFill>
                  <a:srgbClr val="212721"/>
                </a:solidFill>
                <a:effectLst/>
                <a:uLnTx/>
                <a:uFillTx/>
                <a:latin typeface="Palatino Linotype"/>
                <a:sym typeface="Palatino Linotype"/>
              </a:rPr>
              <a:t>	Advies en ondersteuning monumenten</a:t>
            </a:r>
          </a:p>
          <a:p>
            <a:pPr marL="114300" indent="0">
              <a:buNone/>
            </a:pPr>
            <a:endParaRPr lang="nl-NL" sz="1600"/>
          </a:p>
          <a:p>
            <a:endParaRPr lang="nl-NL" sz="1600"/>
          </a:p>
          <a:p>
            <a:pPr marL="114300" indent="0">
              <a:buNone/>
            </a:pPr>
            <a:endParaRPr lang="nl-NL" sz="1600"/>
          </a:p>
        </p:txBody>
      </p:sp>
      <p:sp>
        <p:nvSpPr>
          <p:cNvPr id="4" name="Tijdelijke aanduiding voor dianummer 3">
            <a:extLst>
              <a:ext uri="{FF2B5EF4-FFF2-40B4-BE49-F238E27FC236}">
                <a16:creationId xmlns:a16="http://schemas.microsoft.com/office/drawing/2014/main" id="{08CF5E4E-EBE2-6B03-697B-969209176193}"/>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nl-NL" sz="1000" b="0" i="0" u="none" strike="noStrike" kern="0" cap="none" spc="0" normalizeH="0" baseline="0" noProof="0" smtClean="0">
                <a:ln>
                  <a:noFill/>
                </a:ln>
                <a:solidFill>
                  <a:srgbClr val="A5A59E"/>
                </a:solidFill>
                <a:effectLst/>
                <a:uLnTx/>
                <a:uFillTx/>
                <a:latin typeface="Palatino Linotype"/>
                <a:sym typeface="Palatino Linotype"/>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nl-NL" sz="1000" b="0" i="0" u="none" strike="noStrike" kern="0" cap="none" spc="0" normalizeH="0" baseline="0" noProof="0">
              <a:ln>
                <a:noFill/>
              </a:ln>
              <a:solidFill>
                <a:srgbClr val="A5A59E"/>
              </a:solidFill>
              <a:effectLst/>
              <a:uLnTx/>
              <a:uFillTx/>
              <a:latin typeface="Palatino Linotype"/>
              <a:sym typeface="Palatino Linotype"/>
            </a:endParaRPr>
          </a:p>
        </p:txBody>
      </p:sp>
      <p:sp>
        <p:nvSpPr>
          <p:cNvPr id="5" name="Titel 4">
            <a:extLst>
              <a:ext uri="{FF2B5EF4-FFF2-40B4-BE49-F238E27FC236}">
                <a16:creationId xmlns:a16="http://schemas.microsoft.com/office/drawing/2014/main" id="{B009E910-07F2-9B90-BED6-637C66B6D5A6}"/>
              </a:ext>
            </a:extLst>
          </p:cNvPr>
          <p:cNvSpPr>
            <a:spLocks noGrp="1"/>
          </p:cNvSpPr>
          <p:nvPr>
            <p:ph type="title"/>
          </p:nvPr>
        </p:nvSpPr>
        <p:spPr>
          <a:xfrm>
            <a:off x="378824" y="373609"/>
            <a:ext cx="11441702" cy="514456"/>
          </a:xfrm>
        </p:spPr>
        <p:txBody>
          <a:bodyPr/>
          <a:lstStyle/>
          <a:p>
            <a:r>
              <a:rPr lang="en-US" err="1"/>
              <a:t>Menukaart</a:t>
            </a:r>
            <a:r>
              <a:rPr lang="en-US"/>
              <a:t> </a:t>
            </a:r>
            <a:r>
              <a:rPr lang="en-US" err="1"/>
              <a:t>activiteiten</a:t>
            </a:r>
            <a:r>
              <a:rPr lang="en-US"/>
              <a:t> </a:t>
            </a:r>
            <a:r>
              <a:rPr lang="en-US" err="1"/>
              <a:t>energiebesparing</a:t>
            </a:r>
            <a:endParaRPr lang="nl-NL"/>
          </a:p>
        </p:txBody>
      </p:sp>
      <p:sp>
        <p:nvSpPr>
          <p:cNvPr id="10" name="Tijdelijke aanduiding voor tekst 1">
            <a:extLst>
              <a:ext uri="{FF2B5EF4-FFF2-40B4-BE49-F238E27FC236}">
                <a16:creationId xmlns:a16="http://schemas.microsoft.com/office/drawing/2014/main" id="{7C5FEF6E-46C3-F6D9-C4E8-D77FC028F8C7}"/>
              </a:ext>
            </a:extLst>
          </p:cNvPr>
          <p:cNvSpPr txBox="1">
            <a:spLocks/>
          </p:cNvSpPr>
          <p:nvPr/>
        </p:nvSpPr>
        <p:spPr>
          <a:xfrm>
            <a:off x="6096000" y="1039260"/>
            <a:ext cx="6019798" cy="54653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800"/>
              <a:buFont typeface="Arial"/>
              <a:buChar char="•"/>
              <a:defRPr sz="2000" b="0" i="0" u="none" strike="noStrike" cap="none">
                <a:solidFill>
                  <a:schemeClr val="dk1"/>
                </a:solidFill>
                <a:latin typeface="Palatino Linotype"/>
                <a:ea typeface="Palatino Linotype"/>
                <a:cs typeface="Palatino Linotype"/>
                <a:sym typeface="Palatino Linotype"/>
              </a:defRPr>
            </a:lvl1pPr>
            <a:lvl2pPr marL="914400" marR="0" lvl="1" indent="-320040" algn="l" rtl="0">
              <a:lnSpc>
                <a:spcPct val="100000"/>
              </a:lnSpc>
              <a:spcBef>
                <a:spcPts val="600"/>
              </a:spcBef>
              <a:spcAft>
                <a:spcPts val="0"/>
              </a:spcAft>
              <a:buClr>
                <a:schemeClr val="dk1"/>
              </a:buClr>
              <a:buSzPts val="1440"/>
              <a:buFont typeface="Arial"/>
              <a:buChar char="•"/>
              <a:defRPr sz="1800" b="0" i="0" u="none" strike="noStrike" cap="none">
                <a:solidFill>
                  <a:schemeClr val="dk1"/>
                </a:solidFill>
                <a:latin typeface="Palatino Linotype"/>
                <a:ea typeface="Palatino Linotype"/>
                <a:cs typeface="Palatino Linotype"/>
                <a:sym typeface="Palatino Linotype"/>
              </a:defRPr>
            </a:lvl2pPr>
            <a:lvl3pPr marL="1371600" marR="0" lvl="2" indent="-320039" algn="l" rtl="0">
              <a:lnSpc>
                <a:spcPct val="100000"/>
              </a:lnSpc>
              <a:spcBef>
                <a:spcPts val="600"/>
              </a:spcBef>
              <a:spcAft>
                <a:spcPts val="0"/>
              </a:spcAft>
              <a:buClr>
                <a:schemeClr val="dk1"/>
              </a:buClr>
              <a:buSzPts val="1440"/>
              <a:buFont typeface="Arial"/>
              <a:buChar char="•"/>
              <a:defRPr sz="1600" b="0" i="0" u="none" strike="noStrike" cap="none">
                <a:solidFill>
                  <a:schemeClr val="dk1"/>
                </a:solidFill>
                <a:latin typeface="Palatino Linotype"/>
                <a:ea typeface="Palatino Linotype"/>
                <a:cs typeface="Palatino Linotype"/>
                <a:sym typeface="Palatino Linotype"/>
              </a:defRPr>
            </a:lvl3pPr>
            <a:lvl4pPr marL="1828800" marR="0" lvl="3" indent="-320039" algn="l" rtl="0">
              <a:lnSpc>
                <a:spcPct val="100000"/>
              </a:lnSpc>
              <a:spcBef>
                <a:spcPts val="600"/>
              </a:spcBef>
              <a:spcAft>
                <a:spcPts val="0"/>
              </a:spcAft>
              <a:buClr>
                <a:schemeClr val="dk1"/>
              </a:buClr>
              <a:buSzPts val="1440"/>
              <a:buFont typeface="Arial"/>
              <a:buChar char="•"/>
              <a:defRPr sz="1400" b="0" i="0" u="none" strike="noStrike" cap="none">
                <a:solidFill>
                  <a:schemeClr val="dk1"/>
                </a:solidFill>
                <a:latin typeface="Palatino Linotype"/>
                <a:ea typeface="Palatino Linotype"/>
                <a:cs typeface="Palatino Linotype"/>
                <a:sym typeface="Palatino Linotype"/>
              </a:defRPr>
            </a:lvl4pPr>
            <a:lvl5pPr marL="2286000" marR="0" lvl="4" indent="-320039" algn="l" rtl="0">
              <a:lnSpc>
                <a:spcPct val="100000"/>
              </a:lnSpc>
              <a:spcBef>
                <a:spcPts val="600"/>
              </a:spcBef>
              <a:spcAft>
                <a:spcPts val="0"/>
              </a:spcAft>
              <a:buClr>
                <a:schemeClr val="dk1"/>
              </a:buClr>
              <a:buSzPts val="1440"/>
              <a:buFont typeface="Arial"/>
              <a:buChar char="•"/>
              <a:defRPr sz="1200" b="0" i="0" u="none" strike="noStrike" cap="none">
                <a:solidFill>
                  <a:schemeClr val="dk1"/>
                </a:solidFill>
                <a:latin typeface="Palatino Linotype"/>
                <a:ea typeface="Palatino Linotype"/>
                <a:cs typeface="Palatino Linotype"/>
                <a:sym typeface="Palatino Linotype"/>
              </a:defRPr>
            </a:lvl5pPr>
            <a:lvl6pPr marL="2743200" marR="0" lvl="5" indent="-342900" algn="l" rtl="0">
              <a:lnSpc>
                <a:spcPct val="90000"/>
              </a:lnSpc>
              <a:spcBef>
                <a:spcPts val="6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6pPr>
            <a:lvl7pPr marL="3200400" marR="0" lvl="6"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7pPr>
            <a:lvl8pPr marL="3657600" marR="0" lvl="7"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8pPr>
            <a:lvl9pPr marL="4114800" marR="0" lvl="8"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9pPr>
          </a:lstStyle>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bg2"/>
                </a:solidFill>
                <a:effectLst/>
                <a:uLnTx/>
                <a:uFillTx/>
                <a:latin typeface="Palatino Linotype"/>
                <a:sym typeface="Palatino Linotype"/>
              </a:rPr>
              <a:t>4</a:t>
            </a:r>
            <a:r>
              <a:rPr lang="nl-NL" sz="1600" b="1" kern="0">
                <a:solidFill>
                  <a:schemeClr val="bg2"/>
                </a:solidFill>
              </a:rPr>
              <a:t>C</a:t>
            </a:r>
            <a:r>
              <a:rPr kumimoji="0" lang="nl-NL" sz="1600" b="0" i="0" u="none" strike="noStrike" kern="0" cap="none" spc="0" normalizeH="0" baseline="0" noProof="0">
                <a:ln>
                  <a:noFill/>
                </a:ln>
                <a:solidFill>
                  <a:srgbClr val="212721"/>
                </a:solidFill>
                <a:effectLst/>
                <a:uLnTx/>
                <a:uFillTx/>
                <a:latin typeface="Palatino Linotype"/>
                <a:sym typeface="Palatino Linotype"/>
              </a:rPr>
              <a:t>	Volledige </a:t>
            </a:r>
            <a:r>
              <a:rPr kumimoji="0" lang="nl-NL" sz="1600" b="0" i="0" u="none" strike="noStrike" kern="0" cap="none" spc="0" normalizeH="0" baseline="0" noProof="0" err="1">
                <a:ln>
                  <a:noFill/>
                </a:ln>
                <a:solidFill>
                  <a:srgbClr val="212721"/>
                </a:solidFill>
                <a:effectLst/>
                <a:uLnTx/>
                <a:uFillTx/>
                <a:latin typeface="Palatino Linotype"/>
                <a:sym typeface="Palatino Linotype"/>
              </a:rPr>
              <a:t>ontzorging</a:t>
            </a:r>
            <a:r>
              <a:rPr kumimoji="0" lang="nl-NL" sz="1600" b="0" i="0" u="none" strike="noStrike" kern="0" cap="none" spc="0" normalizeH="0" baseline="0" noProof="0">
                <a:ln>
                  <a:noFill/>
                </a:ln>
                <a:solidFill>
                  <a:srgbClr val="212721"/>
                </a:solidFill>
                <a:effectLst/>
                <a:uLnTx/>
                <a:uFillTx/>
                <a:latin typeface="Palatino Linotype"/>
                <a:sym typeface="Palatino Linotype"/>
              </a:rPr>
              <a:t> huis-aan-huis (energiearmoede)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bg2"/>
                </a:solidFill>
                <a:effectLst/>
                <a:uLnTx/>
                <a:uFillTx/>
                <a:latin typeface="Palatino Linotype"/>
                <a:sym typeface="Palatino Linotype"/>
              </a:rPr>
              <a:t>4D</a:t>
            </a:r>
            <a:r>
              <a:rPr kumimoji="0" lang="nl-NL" sz="1600" b="0" i="0" u="none" strike="noStrike" kern="0" cap="none" spc="0" normalizeH="0" baseline="0" noProof="0">
                <a:ln>
                  <a:noFill/>
                </a:ln>
                <a:solidFill>
                  <a:srgbClr val="212721"/>
                </a:solidFill>
                <a:effectLst/>
                <a:uLnTx/>
                <a:uFillTx/>
                <a:latin typeface="Palatino Linotype"/>
                <a:sym typeface="Palatino Linotype"/>
              </a:rPr>
              <a:t>	Inkoopactie waarbij gemeente de kosten dekt 	(energiearmoede)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lang="nl-NL" sz="1600" b="1" kern="0">
                <a:solidFill>
                  <a:schemeClr val="bg2"/>
                </a:solidFill>
              </a:rPr>
              <a:t>4E</a:t>
            </a:r>
            <a:r>
              <a:rPr lang="nl-NL" sz="1600" kern="0">
                <a:solidFill>
                  <a:srgbClr val="212721"/>
                </a:solidFill>
              </a:rPr>
              <a:t>	Aanpak particuliere verhuurders</a:t>
            </a: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683431"/>
                </a:solidFill>
                <a:effectLst/>
                <a:uLnTx/>
                <a:uFillTx/>
                <a:latin typeface="Palatino Linotype"/>
                <a:sym typeface="Palatino Linotype"/>
              </a:rPr>
              <a:t>5. Digitaal</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accent6"/>
                </a:solidFill>
                <a:effectLst/>
                <a:uLnTx/>
                <a:uFillTx/>
                <a:latin typeface="Palatino Linotype"/>
                <a:sym typeface="Palatino Linotype"/>
              </a:rPr>
              <a:t>5A </a:t>
            </a:r>
            <a:r>
              <a:rPr kumimoji="0" lang="nl-NL" sz="1600" b="0" i="0" u="none" strike="noStrike" kern="0" cap="none" spc="0" normalizeH="0" baseline="0" noProof="0">
                <a:ln>
                  <a:noFill/>
                </a:ln>
                <a:solidFill>
                  <a:srgbClr val="212721"/>
                </a:solidFill>
                <a:effectLst/>
                <a:uLnTx/>
                <a:uFillTx/>
                <a:latin typeface="Palatino Linotype"/>
                <a:sym typeface="Palatino Linotype"/>
              </a:rPr>
              <a:t>	Smart </a:t>
            </a:r>
            <a:r>
              <a:rPr kumimoji="0" lang="nl-NL" sz="1600" b="0" i="0" u="none" strike="noStrike" kern="0" cap="none" spc="0" normalizeH="0" baseline="0" noProof="0" err="1">
                <a:ln>
                  <a:noFill/>
                </a:ln>
                <a:solidFill>
                  <a:srgbClr val="212721"/>
                </a:solidFill>
                <a:effectLst/>
                <a:uLnTx/>
                <a:uFillTx/>
                <a:latin typeface="Palatino Linotype"/>
                <a:sym typeface="Palatino Linotype"/>
              </a:rPr>
              <a:t>Twin</a:t>
            </a: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accent6"/>
                </a:solidFill>
                <a:effectLst/>
                <a:uLnTx/>
                <a:uFillTx/>
                <a:latin typeface="Palatino Linotype"/>
                <a:sym typeface="Palatino Linotype"/>
              </a:rPr>
              <a:t>5B</a:t>
            </a:r>
            <a:r>
              <a:rPr kumimoji="0" lang="nl-NL" sz="1600" b="0" i="0" u="none" strike="noStrike" kern="0" cap="none" spc="0" normalizeH="0" baseline="0" noProof="0">
                <a:ln>
                  <a:noFill/>
                </a:ln>
                <a:solidFill>
                  <a:srgbClr val="212721"/>
                </a:solidFill>
                <a:effectLst/>
                <a:uLnTx/>
                <a:uFillTx/>
                <a:latin typeface="Palatino Linotype"/>
                <a:sym typeface="Palatino Linotype"/>
              </a:rPr>
              <a:t>	Bewonersapp (zoals Pingo)</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1"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D9D9D6">
                    <a:lumMod val="75000"/>
                  </a:srgbClr>
                </a:solidFill>
                <a:effectLst/>
                <a:uLnTx/>
                <a:uFillTx/>
                <a:latin typeface="Palatino Linotype"/>
                <a:sym typeface="Palatino Linotype"/>
              </a:rPr>
              <a:t>7. Financiering en subsidies </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tx2"/>
                </a:solidFill>
                <a:effectLst/>
                <a:uLnTx/>
                <a:uFillTx/>
                <a:latin typeface="Palatino Linotype"/>
                <a:sym typeface="Palatino Linotype"/>
              </a:rPr>
              <a:t>5A</a:t>
            </a:r>
            <a:r>
              <a:rPr kumimoji="0" lang="nl-NL" sz="1600" b="0" i="0" u="none" strike="noStrike" kern="0" cap="none" spc="0" normalizeH="0" baseline="0" noProof="0">
                <a:ln>
                  <a:noFill/>
                </a:ln>
                <a:solidFill>
                  <a:srgbClr val="212721"/>
                </a:solidFill>
                <a:effectLst/>
                <a:uLnTx/>
                <a:uFillTx/>
                <a:latin typeface="Palatino Linotype"/>
                <a:sym typeface="Palatino Linotype"/>
              </a:rPr>
              <a:t>	WOZ-afhankelijke isolatiesubsidie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tx2"/>
                </a:solidFill>
                <a:effectLst/>
                <a:uLnTx/>
                <a:uFillTx/>
                <a:latin typeface="Palatino Linotype"/>
                <a:sym typeface="Palatino Linotype"/>
              </a:rPr>
              <a:t>5B</a:t>
            </a:r>
            <a:r>
              <a:rPr kumimoji="0" lang="nl-NL" sz="1600" b="0" i="0" u="none" strike="noStrike" kern="0" cap="none" spc="0" normalizeH="0" baseline="0" noProof="0">
                <a:ln>
                  <a:noFill/>
                </a:ln>
                <a:solidFill>
                  <a:srgbClr val="212721"/>
                </a:solidFill>
                <a:effectLst/>
                <a:uLnTx/>
                <a:uFillTx/>
                <a:latin typeface="Palatino Linotype"/>
                <a:sym typeface="Palatino Linotype"/>
              </a:rPr>
              <a:t>	Subsidie voor VvE’s (DMJOP en/of maatregelen)</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lang="nl-NL" sz="1600" b="1" kern="0">
                <a:solidFill>
                  <a:schemeClr val="tx2"/>
                </a:solidFill>
              </a:rPr>
              <a:t>5C</a:t>
            </a:r>
            <a:r>
              <a:rPr lang="nl-NL" sz="1600" kern="0">
                <a:solidFill>
                  <a:srgbClr val="212721"/>
                </a:solidFill>
              </a:rPr>
              <a:t> 	Gemeentelijke duurzaamheidslening</a:t>
            </a: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tx2"/>
                </a:solidFill>
                <a:effectLst/>
                <a:uLnTx/>
                <a:uFillTx/>
                <a:latin typeface="Palatino Linotype"/>
                <a:sym typeface="Palatino Linotype"/>
              </a:rPr>
              <a:t>5D</a:t>
            </a:r>
            <a:r>
              <a:rPr kumimoji="0" lang="nl-NL" sz="1600" b="0" i="0" u="none" strike="noStrike" kern="0" cap="none" spc="0" normalizeH="0" baseline="0" noProof="0">
                <a:ln>
                  <a:noFill/>
                </a:ln>
                <a:solidFill>
                  <a:srgbClr val="212721"/>
                </a:solidFill>
                <a:effectLst/>
                <a:uLnTx/>
                <a:uFillTx/>
                <a:latin typeface="Palatino Linotype"/>
                <a:sym typeface="Palatino Linotype"/>
              </a:rPr>
              <a:t>	Hulp en korting / gratis Doe-Het-Zelf-isolatie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1"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 Overig</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8A</a:t>
            </a:r>
            <a:r>
              <a:rPr kumimoji="0" lang="nl-NL" sz="1600" b="0" i="0" u="none" strike="noStrike" kern="0" cap="none" spc="0" normalizeH="0" baseline="0" noProof="0">
                <a:ln>
                  <a:noFill/>
                </a:ln>
                <a:solidFill>
                  <a:srgbClr val="212721"/>
                </a:solidFill>
                <a:effectLst/>
                <a:uLnTx/>
                <a:uFillTx/>
                <a:latin typeface="Palatino Linotype"/>
                <a:sym typeface="Palatino Linotype"/>
              </a:rPr>
              <a:t> 	Warmtewandeling / warmtescans per post</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8B</a:t>
            </a:r>
            <a:r>
              <a:rPr kumimoji="0" lang="nl-NL" sz="1600" b="0" i="0" u="none" strike="noStrike" kern="0" cap="none" spc="0" normalizeH="0" baseline="0" noProof="0">
                <a:ln>
                  <a:noFill/>
                </a:ln>
                <a:solidFill>
                  <a:srgbClr val="212721"/>
                </a:solidFill>
                <a:effectLst/>
                <a:uLnTx/>
                <a:uFillTx/>
                <a:latin typeface="Palatino Linotype"/>
                <a:sym typeface="Palatino Linotype"/>
              </a:rPr>
              <a:t>	CV-</a:t>
            </a:r>
            <a:r>
              <a:rPr kumimoji="0" lang="nl-NL" sz="1600" b="0" i="0" u="none" strike="noStrike" kern="0" cap="none" spc="0" normalizeH="0" baseline="0" noProof="0" err="1">
                <a:ln>
                  <a:noFill/>
                </a:ln>
                <a:solidFill>
                  <a:srgbClr val="212721"/>
                </a:solidFill>
                <a:effectLst/>
                <a:uLnTx/>
                <a:uFillTx/>
                <a:latin typeface="Palatino Linotype"/>
                <a:sym typeface="Palatino Linotype"/>
              </a:rPr>
              <a:t>tuning</a:t>
            </a:r>
            <a:r>
              <a:rPr kumimoji="0" lang="nl-NL" sz="1600" b="0" i="0" u="none" strike="noStrike" kern="0" cap="none" spc="0" normalizeH="0" baseline="0" noProof="0">
                <a:ln>
                  <a:noFill/>
                </a:ln>
                <a:solidFill>
                  <a:srgbClr val="212721"/>
                </a:solidFill>
                <a:effectLst/>
                <a:uLnTx/>
                <a:uFillTx/>
                <a:latin typeface="Palatino Linotype"/>
                <a:sym typeface="Palatino Linotype"/>
              </a:rPr>
              <a:t> / waterzijdig inregelen*</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8C</a:t>
            </a:r>
            <a:r>
              <a:rPr kumimoji="0" lang="nl-NL" sz="1600" b="0" i="0" u="none" strike="noStrike" kern="0" cap="none" spc="0" normalizeH="0" baseline="0" noProof="0">
                <a:ln>
                  <a:noFill/>
                </a:ln>
                <a:solidFill>
                  <a:srgbClr val="212721"/>
                </a:solidFill>
                <a:effectLst/>
                <a:uLnTx/>
                <a:uFillTx/>
                <a:latin typeface="Palatino Linotype"/>
                <a:sym typeface="Palatino Linotype"/>
              </a:rPr>
              <a:t>	Bewoners stimuleren andere bewoners 	(energiecoöperatie of Buurkracht-aanpak)</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p:txBody>
      </p:sp>
      <p:sp>
        <p:nvSpPr>
          <p:cNvPr id="3" name="Tekstvak 2">
            <a:extLst>
              <a:ext uri="{FF2B5EF4-FFF2-40B4-BE49-F238E27FC236}">
                <a16:creationId xmlns:a16="http://schemas.microsoft.com/office/drawing/2014/main" id="{7A417B36-C527-4C7E-EBB9-B960B71D777E}"/>
              </a:ext>
            </a:extLst>
          </p:cNvPr>
          <p:cNvSpPr txBox="1"/>
          <p:nvPr/>
        </p:nvSpPr>
        <p:spPr>
          <a:xfrm>
            <a:off x="5127566" y="6517255"/>
            <a:ext cx="7064434" cy="276999"/>
          </a:xfrm>
          <a:prstGeom prst="rect">
            <a:avLst/>
          </a:prstGeom>
          <a:noFill/>
        </p:spPr>
        <p:txBody>
          <a:bodyPr wrap="none" rtlCol="0">
            <a:spAutoFit/>
          </a:bodyPr>
          <a:lstStyle/>
          <a:p>
            <a:r>
              <a:rPr lang="nl-NL" sz="1200">
                <a:latin typeface="Palatino Linotype" panose="02040502050505030304" pitchFamily="18" charset="0"/>
              </a:rPr>
              <a:t>*Deze maatregelen vallen niet onder de voorwaarden van RVO voor de SPUK Lokale Aanpak Isolatie</a:t>
            </a:r>
          </a:p>
        </p:txBody>
      </p:sp>
    </p:spTree>
    <p:extLst>
      <p:ext uri="{BB962C8B-B14F-4D97-AF65-F5344CB8AC3E}">
        <p14:creationId xmlns:p14="http://schemas.microsoft.com/office/powerpoint/2010/main" val="1483414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a:effectLst/>
                <a:latin typeface="Palatino Linotype" panose="02040502050505030304" pitchFamily="18" charset="0"/>
              </a:rPr>
              <a:t>Zowel huiseigenaren van grondgebonden woningen als VvE’s kunnen een </a:t>
            </a:r>
            <a:r>
              <a:rPr lang="nl-NL" err="1">
                <a:effectLst/>
                <a:latin typeface="Palatino Linotype" panose="02040502050505030304" pitchFamily="18" charset="0"/>
              </a:rPr>
              <a:t>energiebespaarlening</a:t>
            </a:r>
            <a:r>
              <a:rPr lang="nl-NL">
                <a:effectLst/>
                <a:latin typeface="Palatino Linotype" panose="02040502050505030304" pitchFamily="18" charset="0"/>
              </a:rPr>
              <a:t> krijgen via het Warmtefonds. Deze lening is toegankelijk voor (bijna) iedereen, bijvoorbeeld ook voor mensen ouder dan 75 en mensen met onvoldoende </a:t>
            </a:r>
            <a:r>
              <a:rPr lang="nl-NL" err="1">
                <a:effectLst/>
                <a:latin typeface="Palatino Linotype" panose="02040502050505030304" pitchFamily="18" charset="0"/>
              </a:rPr>
              <a:t>leenruimte</a:t>
            </a:r>
            <a:r>
              <a:rPr lang="nl-NL">
                <a:effectLst/>
                <a:latin typeface="Palatino Linotype" panose="02040502050505030304" pitchFamily="18" charset="0"/>
              </a:rPr>
              <a:t>.</a:t>
            </a:r>
          </a:p>
          <a:p>
            <a:pPr marL="114300" indent="0">
              <a:buNone/>
            </a:pPr>
            <a:endParaRPr lang="nl-NL">
              <a:latin typeface="Palatino Linotype" panose="02040502050505030304" pitchFamily="18" charset="0"/>
            </a:endParaRPr>
          </a:p>
          <a:p>
            <a:pPr marL="114300" indent="0">
              <a:buNone/>
            </a:pPr>
            <a:r>
              <a:rPr lang="nl-NL">
                <a:effectLst/>
                <a:latin typeface="Palatino Linotype" panose="02040502050505030304" pitchFamily="18" charset="0"/>
              </a:rPr>
              <a:t>Eigenaar-bewoners met een verzamelinkomen tot € 48.625 lenen rentevrij. Volgens de laatste berichtgeving wordt vanaf 2026 die inkomensdrempel verhoogd naar €60.000. </a:t>
            </a:r>
            <a:r>
              <a:rPr lang="nl-NL">
                <a:latin typeface="Palatino Linotype" panose="02040502050505030304" pitchFamily="18" charset="0"/>
              </a:rPr>
              <a:t>Voor mensen met inkomens d</a:t>
            </a:r>
            <a:r>
              <a:rPr lang="nl-NL">
                <a:effectLst/>
                <a:latin typeface="Palatino Linotype" panose="02040502050505030304" pitchFamily="18" charset="0"/>
              </a:rPr>
              <a:t>aarboven is de rente marktconform. VvE’s betalen altijd rente over de lening. Een voordeel van een lening via het warmtefonds is dat je geen notaris- of hypotheekadvieskosten betaalt. </a:t>
            </a:r>
            <a:endParaRPr lang="nl-NL">
              <a:latin typeface="Palatino Linotype" panose="02040502050505030304" pitchFamily="18" charset="0"/>
            </a:endParaRPr>
          </a:p>
          <a:p>
            <a:pPr marL="114300" indent="0">
              <a:buNone/>
            </a:pPr>
            <a:endParaRPr lang="nl-NL">
              <a:effectLst/>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b="1">
                <a:solidFill>
                  <a:schemeClr val="tx2">
                    <a:lumMod val="75000"/>
                  </a:schemeClr>
                </a:solidFill>
                <a:latin typeface="Palatino Linotype" panose="02040502050505030304" pitchFamily="18" charset="0"/>
              </a:rPr>
              <a:t>Mogelijkheden gemeentelijke duurzaamheidsleningen</a:t>
            </a:r>
          </a:p>
          <a:p>
            <a:r>
              <a:rPr lang="nl-NL">
                <a:solidFill>
                  <a:schemeClr val="tx1"/>
                </a:solidFill>
                <a:latin typeface="Palatino Linotype" panose="02040502050505030304" pitchFamily="18" charset="0"/>
              </a:rPr>
              <a:t>Als gemeente kun je de doelgroep van de 0%-lening verbreden door midden- en hogere inkomens een rentekorting te geven. Hiervoor kun je samenwerking zoeken met het Warmtefonds of de provincie. </a:t>
            </a:r>
          </a:p>
          <a:p>
            <a:r>
              <a:rPr lang="nl-NL">
                <a:solidFill>
                  <a:schemeClr val="tx1"/>
                </a:solidFill>
                <a:latin typeface="Palatino Linotype" panose="02040502050505030304" pitchFamily="18" charset="0"/>
              </a:rPr>
              <a:t>Daarnaast is het mogelijk om als gemeente zelf een duurzaamheidslening aan te bieden. Veel gemeenten zoeken hiervoor samenwerking met </a:t>
            </a:r>
            <a:r>
              <a:rPr lang="nl-NL" err="1">
                <a:solidFill>
                  <a:schemeClr val="tx1"/>
                </a:solidFill>
                <a:latin typeface="Palatino Linotype" panose="02040502050505030304" pitchFamily="18" charset="0"/>
              </a:rPr>
              <a:t>SVn</a:t>
            </a:r>
            <a:r>
              <a:rPr lang="nl-NL">
                <a:solidFill>
                  <a:schemeClr val="tx1"/>
                </a:solidFill>
                <a:latin typeface="Palatino Linotype" panose="02040502050505030304" pitchFamily="18" charset="0"/>
              </a:rPr>
              <a:t>. Ons advies is om dit vooral te doen voor de doelgroep hoge(re) inkomens, omdat voor lage inkomens de lening via het Warmtefonds erg aantrekkelijk is.</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10</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8"/>
            <a:ext cx="11441702" cy="1017529"/>
          </a:xfrm>
        </p:spPr>
        <p:txBody>
          <a:bodyPr/>
          <a:lstStyle/>
          <a:p>
            <a:r>
              <a:rPr lang="nl-NL">
                <a:solidFill>
                  <a:schemeClr val="tx2">
                    <a:lumMod val="75000"/>
                  </a:schemeClr>
                </a:solidFill>
              </a:rPr>
              <a:t>6B </a:t>
            </a:r>
            <a:r>
              <a:rPr lang="nl-NL" err="1">
                <a:solidFill>
                  <a:schemeClr val="tx2">
                    <a:lumMod val="75000"/>
                  </a:schemeClr>
                </a:solidFill>
              </a:rPr>
              <a:t>Energiebespaarlening</a:t>
            </a:r>
            <a:r>
              <a:rPr lang="nl-NL">
                <a:solidFill>
                  <a:schemeClr val="tx2">
                    <a:lumMod val="75000"/>
                  </a:schemeClr>
                </a:solidFill>
              </a:rPr>
              <a:t> en gemeentelijke duurzaamheidslening</a:t>
            </a:r>
          </a:p>
        </p:txBody>
      </p:sp>
    </p:spTree>
    <p:extLst>
      <p:ext uri="{BB962C8B-B14F-4D97-AF65-F5344CB8AC3E}">
        <p14:creationId xmlns:p14="http://schemas.microsoft.com/office/powerpoint/2010/main" val="2740566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b="1">
                <a:solidFill>
                  <a:schemeClr val="tx2">
                    <a:lumMod val="75000"/>
                  </a:schemeClr>
                </a:solidFill>
                <a:latin typeface="Palatino Linotype" panose="02040502050505030304" pitchFamily="18" charset="0"/>
              </a:rPr>
              <a:t>Subsidie voor VvE’s</a:t>
            </a:r>
          </a:p>
          <a:p>
            <a:pPr marL="114300" indent="0">
              <a:buNone/>
            </a:pPr>
            <a:r>
              <a:rPr lang="nl-NL">
                <a:solidFill>
                  <a:schemeClr val="tx1"/>
                </a:solidFill>
                <a:latin typeface="Palatino Linotype" panose="02040502050505030304" pitchFamily="18" charset="0"/>
              </a:rPr>
              <a:t>Ook VvE’s kunnen een doelgroep zijn in de lokale aanpak isolatie. Daarom kan de gemeente ervoor kiezen om hiervoor een subsidie in te stellen. Er zijn twee mogelijkheden, die ook beiden kunnen worden ingesteld:</a:t>
            </a:r>
          </a:p>
          <a:p>
            <a:r>
              <a:rPr lang="nl-NL">
                <a:solidFill>
                  <a:schemeClr val="tx1"/>
                </a:solidFill>
                <a:latin typeface="Palatino Linotype" panose="02040502050505030304" pitchFamily="18" charset="0"/>
              </a:rPr>
              <a:t>Subsidie voor het opstellen van een Duurzaam MJOP. Aangezien dit valt binnen de voorwaarden van de SVVE adviseren wij dit niet als gemeente te subsidiëren.</a:t>
            </a:r>
          </a:p>
          <a:p>
            <a:r>
              <a:rPr lang="nl-NL">
                <a:solidFill>
                  <a:schemeClr val="tx1"/>
                </a:solidFill>
                <a:latin typeface="Palatino Linotype" panose="02040502050505030304" pitchFamily="18" charset="0"/>
              </a:rPr>
              <a:t>Subsidie voor het nemen van maatregelen (als extra naast de SVVE-subsidie)</a:t>
            </a:r>
          </a:p>
          <a:p>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Deze subsidies kunnen ook WOZ-afhankelijk worden gemaakt.</a:t>
            </a:r>
          </a:p>
          <a:p>
            <a:pPr marL="114300" indent="0">
              <a:buNone/>
            </a:pPr>
            <a:endParaRPr lang="nl-NL">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b="1">
                <a:solidFill>
                  <a:schemeClr val="tx2">
                    <a:lumMod val="75000"/>
                  </a:schemeClr>
                </a:solidFill>
                <a:latin typeface="Palatino Linotype" panose="02040502050505030304" pitchFamily="18" charset="0"/>
              </a:rPr>
              <a:t>Doe het </a:t>
            </a:r>
            <a:r>
              <a:rPr lang="nl-NL" b="1" err="1">
                <a:solidFill>
                  <a:schemeClr val="tx2">
                    <a:lumMod val="75000"/>
                  </a:schemeClr>
                </a:solidFill>
                <a:latin typeface="Palatino Linotype" panose="02040502050505030304" pitchFamily="18" charset="0"/>
              </a:rPr>
              <a:t>Zelf-isolatie</a:t>
            </a:r>
            <a:endParaRPr lang="nl-NL" b="1">
              <a:solidFill>
                <a:schemeClr val="tx2">
                  <a:lumMod val="75000"/>
                </a:schemeClr>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Er is tekort op de arbeidsmarkt, en veel inwoners willen zelf de handen uit de mouwen steken. Dit bespaart hen ook veel geld. Gemeenten kunnen daarom kiezen voor een doe-het-zelfaanpak. Voorbeelden zijn:</a:t>
            </a:r>
          </a:p>
          <a:p>
            <a:r>
              <a:rPr lang="nl-NL">
                <a:solidFill>
                  <a:schemeClr val="tx1"/>
                </a:solidFill>
                <a:latin typeface="Palatino Linotype" panose="02040502050505030304" pitchFamily="18" charset="0"/>
              </a:rPr>
              <a:t>In samenwerking met lokale bouwmarkten kluscursussen organiseren</a:t>
            </a:r>
          </a:p>
          <a:p>
            <a:r>
              <a:rPr lang="nl-NL">
                <a:solidFill>
                  <a:schemeClr val="tx1"/>
                </a:solidFill>
                <a:latin typeface="Palatino Linotype" panose="02040502050505030304" pitchFamily="18" charset="0"/>
              </a:rPr>
              <a:t>Korting / vouchers of zelfs gratis materialen bij lokale bouwmarkten of webshops</a:t>
            </a:r>
          </a:p>
          <a:p>
            <a:r>
              <a:rPr lang="nl-NL">
                <a:solidFill>
                  <a:schemeClr val="tx1"/>
                </a:solidFill>
                <a:latin typeface="Palatino Linotype" panose="02040502050505030304" pitchFamily="18" charset="0"/>
              </a:rPr>
              <a:t>Dit kan ook in samenwerking met bijvoorbeeld het Regionaal Energieloket worden georganiseerd.</a:t>
            </a:r>
          </a:p>
          <a:p>
            <a:r>
              <a:rPr lang="nl-NL">
                <a:solidFill>
                  <a:schemeClr val="tx1"/>
                </a:solidFill>
                <a:latin typeface="Palatino Linotype" panose="02040502050505030304" pitchFamily="18" charset="0"/>
              </a:rPr>
              <a:t>Aandachtspunt is monitoring en bewijslast. Zijn de maatregelen echt aangebracht? Gemeente Den Haag heeft hier bijv. ervaring mee.</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11</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tx2">
                    <a:lumMod val="75000"/>
                  </a:schemeClr>
                </a:solidFill>
              </a:rPr>
              <a:t>6C, D Subsidie voor VvE’s en Doe Het </a:t>
            </a:r>
            <a:r>
              <a:rPr lang="nl-NL" err="1">
                <a:solidFill>
                  <a:schemeClr val="tx2">
                    <a:lumMod val="75000"/>
                  </a:schemeClr>
                </a:solidFill>
              </a:rPr>
              <a:t>Zelf-isolatie</a:t>
            </a:r>
            <a:endParaRPr lang="nl-NL">
              <a:solidFill>
                <a:schemeClr val="tx2">
                  <a:lumMod val="75000"/>
                </a:schemeClr>
              </a:solidFill>
            </a:endParaRPr>
          </a:p>
        </p:txBody>
      </p:sp>
    </p:spTree>
    <p:extLst>
      <p:ext uri="{BB962C8B-B14F-4D97-AF65-F5344CB8AC3E}">
        <p14:creationId xmlns:p14="http://schemas.microsoft.com/office/powerpoint/2010/main" val="3897142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b="1">
                <a:solidFill>
                  <a:schemeClr val="tx2">
                    <a:lumMod val="75000"/>
                  </a:schemeClr>
                </a:solidFill>
                <a:latin typeface="Palatino Linotype" panose="02040502050505030304" pitchFamily="18" charset="0"/>
              </a:rPr>
              <a:t>Warmtewandeling / warmtescans</a:t>
            </a:r>
          </a:p>
          <a:p>
            <a:r>
              <a:rPr lang="nl-NL">
                <a:solidFill>
                  <a:schemeClr val="tx1"/>
                </a:solidFill>
                <a:latin typeface="Palatino Linotype" panose="02040502050505030304" pitchFamily="18" charset="0"/>
              </a:rPr>
              <a:t>Een manier om bewoners aan het denken te zetten over isolatie is de warmtescan. Dit kan bijvoorbeeld door een bedrijf warmtescans te laten maken, en deze per post op te sturen (inclusief aanbod voor bijv. een collectieve actie). </a:t>
            </a:r>
          </a:p>
          <a:p>
            <a:r>
              <a:rPr lang="nl-NL">
                <a:solidFill>
                  <a:schemeClr val="tx1"/>
                </a:solidFill>
                <a:latin typeface="Palatino Linotype" panose="02040502050505030304" pitchFamily="18" charset="0"/>
              </a:rPr>
              <a:t>Een andere mogelijkheid is om warmtewandelingen te organiseren, waarbij bewoners samen kijken naar hun huizen, en met elkaar meedenken. Dit is minder schaalbaar, maar mogelijk wel effectiever.</a:t>
            </a:r>
          </a:p>
          <a:p>
            <a:pPr marL="114300" indent="0">
              <a:buNone/>
            </a:pPr>
            <a:endParaRPr lang="nl-NL">
              <a:latin typeface="Palatino Linotype" panose="02040502050505030304" pitchFamily="18" charset="0"/>
            </a:endParaRPr>
          </a:p>
          <a:p>
            <a:pPr marL="114300" indent="0">
              <a:buNone/>
            </a:pPr>
            <a:r>
              <a:rPr lang="nl-NL" b="1">
                <a:solidFill>
                  <a:schemeClr val="tx2">
                    <a:lumMod val="75000"/>
                  </a:schemeClr>
                </a:solidFill>
                <a:latin typeface="Palatino Linotype" panose="02040502050505030304" pitchFamily="18" charset="0"/>
              </a:rPr>
              <a:t>CV-</a:t>
            </a:r>
            <a:r>
              <a:rPr lang="nl-NL" b="1" err="1">
                <a:solidFill>
                  <a:schemeClr val="tx2">
                    <a:lumMod val="75000"/>
                  </a:schemeClr>
                </a:solidFill>
                <a:latin typeface="Palatino Linotype" panose="02040502050505030304" pitchFamily="18" charset="0"/>
              </a:rPr>
              <a:t>Tuning</a:t>
            </a:r>
            <a:r>
              <a:rPr lang="nl-NL" b="1">
                <a:solidFill>
                  <a:schemeClr val="tx2">
                    <a:lumMod val="75000"/>
                  </a:schemeClr>
                </a:solidFill>
                <a:latin typeface="Palatino Linotype" panose="02040502050505030304" pitchFamily="18" charset="0"/>
              </a:rPr>
              <a:t> / waterzijdig inregelen</a:t>
            </a:r>
          </a:p>
          <a:p>
            <a:pPr marL="114300" indent="0">
              <a:buNone/>
            </a:pPr>
            <a:r>
              <a:rPr lang="nl-NL">
                <a:latin typeface="Palatino Linotype" panose="02040502050505030304" pitchFamily="18" charset="0"/>
              </a:rPr>
              <a:t>Het inregelen van de </a:t>
            </a:r>
            <a:r>
              <a:rPr lang="nl-NL" err="1">
                <a:latin typeface="Palatino Linotype" panose="02040502050505030304" pitchFamily="18" charset="0"/>
              </a:rPr>
              <a:t>CV-ketel</a:t>
            </a:r>
            <a:r>
              <a:rPr lang="nl-NL">
                <a:latin typeface="Palatino Linotype" panose="02040502050505030304" pitchFamily="18" charset="0"/>
              </a:rPr>
              <a:t> kan tot wel 25% besparen op de energierekening. Handige</a:t>
            </a: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a:latin typeface="Palatino Linotype" panose="02040502050505030304" pitchFamily="18" charset="0"/>
              </a:rPr>
              <a:t>bewoners kunnen dit zelf doen, daar kan de gemeente voorlichting op zetten. Een alternatief is samenwerking te zoeken met een installateur. Een voorbeeld is EES Holland. Zij leiden mensen met afstand tot de arbeidsmarkt op in de installatiebranche.</a:t>
            </a:r>
          </a:p>
          <a:p>
            <a:pPr marL="114300" indent="0">
              <a:buNone/>
            </a:pPr>
            <a:endParaRPr lang="nl-NL">
              <a:latin typeface="Palatino Linotype" panose="02040502050505030304" pitchFamily="18" charset="0"/>
            </a:endParaRPr>
          </a:p>
          <a:p>
            <a:pPr marL="114300" indent="0">
              <a:buNone/>
            </a:pPr>
            <a:r>
              <a:rPr lang="nl-NL" b="1">
                <a:solidFill>
                  <a:schemeClr val="tx1">
                    <a:lumMod val="50000"/>
                    <a:lumOff val="50000"/>
                  </a:schemeClr>
                </a:solidFill>
                <a:latin typeface="Palatino Linotype" panose="02040502050505030304" pitchFamily="18" charset="0"/>
              </a:rPr>
              <a:t>Bewoners stimuleren andere bewoners</a:t>
            </a:r>
          </a:p>
          <a:p>
            <a:pPr marL="114300" indent="0">
              <a:buNone/>
            </a:pPr>
            <a:r>
              <a:rPr lang="nl-NL">
                <a:latin typeface="Palatino Linotype" panose="02040502050505030304" pitchFamily="18" charset="0"/>
              </a:rPr>
              <a:t>Organisaties als Buurkracht werken aan het opbouwen van </a:t>
            </a:r>
            <a:r>
              <a:rPr lang="nl-NL" i="1" err="1">
                <a:latin typeface="Palatino Linotype" panose="02040502050505030304" pitchFamily="18" charset="0"/>
              </a:rPr>
              <a:t>communities</a:t>
            </a:r>
            <a:r>
              <a:rPr lang="nl-NL">
                <a:latin typeface="Palatino Linotype" panose="02040502050505030304" pitchFamily="18" charset="0"/>
              </a:rPr>
              <a:t> rondom verduurzaming. Bewoners stimuleren elkaar om maatregelen te nemen en hun huizen te verduurzamen.</a:t>
            </a:r>
          </a:p>
          <a:p>
            <a:pPr marL="114300" indent="0">
              <a:buNone/>
            </a:pPr>
            <a:endParaRPr lang="nl-NL">
              <a:latin typeface="Palatino Linotype" panose="02040502050505030304" pitchFamily="18" charset="0"/>
            </a:endParaRPr>
          </a:p>
          <a:p>
            <a:pPr marL="114300" indent="0">
              <a:buNone/>
            </a:pPr>
            <a:r>
              <a:rPr lang="nl-NL" sz="1600">
                <a:latin typeface="Palatino Linotype" panose="02040502050505030304" pitchFamily="18" charset="0"/>
              </a:rPr>
              <a:t>Let op: deze maatregelen vallen alleen binnen de voorwaarden van de SPUK isolatie als er daadwerkelijk isolatiemaatregelen worden genomen. Waterzijdig inregelen valt hier helemaal buiten.</a:t>
            </a:r>
          </a:p>
          <a:p>
            <a:pPr marL="114300" indent="0">
              <a:buNone/>
            </a:pPr>
            <a:endParaRPr lang="nl-NL">
              <a:solidFill>
                <a:schemeClr val="tx1"/>
              </a:solidFill>
              <a:latin typeface="Palatino Linotype" panose="02040502050505030304" pitchFamily="18" charset="0"/>
            </a:endParaRPr>
          </a:p>
          <a:p>
            <a:pPr marL="114300" indent="0">
              <a:buNone/>
            </a:pPr>
            <a:endParaRPr lang="nl-NL">
              <a:solidFill>
                <a:schemeClr val="tx1"/>
              </a:solidFill>
              <a:latin typeface="Palatino Linotype" panose="02040502050505030304" pitchFamily="18" charset="0"/>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12</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tx2">
                    <a:lumMod val="75000"/>
                  </a:schemeClr>
                </a:solidFill>
              </a:rPr>
              <a:t>7 Overig</a:t>
            </a:r>
          </a:p>
        </p:txBody>
      </p:sp>
    </p:spTree>
    <p:extLst>
      <p:ext uri="{BB962C8B-B14F-4D97-AF65-F5344CB8AC3E}">
        <p14:creationId xmlns:p14="http://schemas.microsoft.com/office/powerpoint/2010/main" val="290773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1474" y="1336552"/>
            <a:ext cx="5640977" cy="4460329"/>
          </a:xfrm>
        </p:spPr>
        <p:txBody>
          <a:bodyPr/>
          <a:lstStyle/>
          <a:p>
            <a:pPr marL="114300" indent="0">
              <a:buNone/>
            </a:pPr>
            <a:r>
              <a:rPr lang="nl-NL" b="1">
                <a:solidFill>
                  <a:schemeClr val="accent1"/>
                </a:solidFill>
              </a:rPr>
              <a:t>Beschrijving</a:t>
            </a:r>
          </a:p>
          <a:p>
            <a:pPr marL="114300" indent="0">
              <a:buNone/>
            </a:pPr>
            <a:r>
              <a:rPr lang="nl-NL"/>
              <a:t>Eigenaar-bewoners kunnen bij een energieloket terecht voor hun (advies)vragen over het verduurzamen van hun woning. Zowel via de website als telefonisch.</a:t>
            </a:r>
          </a:p>
          <a:p>
            <a:pPr marL="114300" indent="0">
              <a:buNone/>
            </a:pPr>
            <a:endParaRPr lang="nl-NL"/>
          </a:p>
          <a:p>
            <a:pPr marL="114300" indent="0">
              <a:buNone/>
            </a:pPr>
            <a:r>
              <a:rPr lang="nl-NL" b="1">
                <a:solidFill>
                  <a:schemeClr val="accent1"/>
                </a:solidFill>
              </a:rPr>
              <a:t>Extra mogelijkheden</a:t>
            </a:r>
          </a:p>
          <a:p>
            <a:r>
              <a:rPr lang="nl-NL"/>
              <a:t>Energieloket uitbreiden voor doelgroepen als monumenten en VvE’s</a:t>
            </a:r>
          </a:p>
          <a:p>
            <a:r>
              <a:rPr lang="nl-NL"/>
              <a:t>Fysieke locatie met voorbeeldmaatregelen</a:t>
            </a:r>
          </a:p>
          <a:p>
            <a:r>
              <a:rPr lang="nl-NL"/>
              <a:t>Rondreizend mobiel energieloket met voorbeeldmaatregelen</a:t>
            </a:r>
          </a:p>
          <a:p>
            <a:r>
              <a:rPr lang="nl-NL"/>
              <a:t>Mogelijkheid voor bewoners om een individueel advies op maat te krijgen, inclusief huisbezoek</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2199" y="1336552"/>
            <a:ext cx="5640977" cy="4778870"/>
          </a:xfrm>
        </p:spPr>
        <p:txBody>
          <a:bodyPr/>
          <a:lstStyle/>
          <a:p>
            <a:r>
              <a:rPr lang="nl-NL"/>
              <a:t>In samenwerking met een energieloket kunnen andere maatregelen uit de menukaart worden uitgevoerd</a:t>
            </a:r>
          </a:p>
          <a:p>
            <a:pPr marL="114300" indent="0">
              <a:buNone/>
            </a:pPr>
            <a:endParaRPr lang="nl-NL"/>
          </a:p>
          <a:p>
            <a:pPr marL="114300" indent="0">
              <a:buNone/>
            </a:pPr>
            <a:r>
              <a:rPr lang="nl-NL" b="1">
                <a:solidFill>
                  <a:schemeClr val="accent1"/>
                </a:solidFill>
              </a:rPr>
              <a:t>Doelgroep</a:t>
            </a:r>
          </a:p>
          <a:p>
            <a:pPr marL="114300" indent="0">
              <a:buNone/>
            </a:pPr>
            <a:r>
              <a:rPr lang="nl-NL"/>
              <a:t>Eigenaar-bewoners van grondgebonden woningen, eventueel aangevuld met extra doelgroepen.</a:t>
            </a:r>
          </a:p>
          <a:p>
            <a:pPr marL="114300" indent="0">
              <a:buNone/>
            </a:pPr>
            <a:endParaRPr lang="nl-NL"/>
          </a:p>
          <a:p>
            <a:pPr marL="114300" indent="0">
              <a:buNone/>
            </a:pPr>
            <a:r>
              <a:rPr lang="nl-NL" b="1">
                <a:solidFill>
                  <a:schemeClr val="accent1"/>
                </a:solidFill>
              </a:rPr>
              <a:t>Type uitvoerende partijen</a:t>
            </a:r>
          </a:p>
          <a:p>
            <a:r>
              <a:rPr lang="nl-NL">
                <a:solidFill>
                  <a:schemeClr val="tx1"/>
                </a:solidFill>
              </a:rPr>
              <a:t>Landelijke partijen als Duurzaam Bouwloket en Regionaal Energieloket</a:t>
            </a:r>
          </a:p>
          <a:p>
            <a:r>
              <a:rPr lang="nl-NL">
                <a:solidFill>
                  <a:schemeClr val="tx1"/>
                </a:solidFill>
              </a:rPr>
              <a:t>Lokaal organiseren kan ook. Zie bijvoorbeeld </a:t>
            </a:r>
            <a:r>
              <a:rPr lang="nl-NL">
                <a:solidFill>
                  <a:schemeClr val="tx1"/>
                </a:solidFill>
                <a:hlinkClick r:id="rId2"/>
              </a:rPr>
              <a:t>www.jouwhuisslimmer.nl</a:t>
            </a:r>
            <a:r>
              <a:rPr lang="nl-NL">
                <a:solidFill>
                  <a:schemeClr val="tx1"/>
                </a:solidFill>
              </a:rPr>
              <a:t> (regio Utrecht) en </a:t>
            </a:r>
            <a:r>
              <a:rPr lang="nl-NL">
                <a:solidFill>
                  <a:schemeClr val="tx1"/>
                </a:solidFill>
                <a:hlinkClick r:id="rId3"/>
              </a:rPr>
              <a:t>www.energieloketlingewaard.nl</a:t>
            </a:r>
            <a:r>
              <a:rPr lang="nl-NL">
                <a:solidFill>
                  <a:schemeClr val="tx1"/>
                </a:solidFill>
              </a:rPr>
              <a:t>  </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2</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p:txBody>
          <a:bodyPr/>
          <a:lstStyle/>
          <a:p>
            <a:r>
              <a:rPr lang="nl-NL">
                <a:solidFill>
                  <a:schemeClr val="accent1"/>
                </a:solidFill>
              </a:rPr>
              <a:t>1. Energieloket (1A, B, C)</a:t>
            </a:r>
          </a:p>
        </p:txBody>
      </p:sp>
    </p:spTree>
    <p:extLst>
      <p:ext uri="{BB962C8B-B14F-4D97-AF65-F5344CB8AC3E}">
        <p14:creationId xmlns:p14="http://schemas.microsoft.com/office/powerpoint/2010/main" val="137762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166084"/>
            <a:ext cx="5640977" cy="5152479"/>
          </a:xfrm>
        </p:spPr>
        <p:txBody>
          <a:bodyPr/>
          <a:lstStyle/>
          <a:p>
            <a:pPr marL="114300" indent="0">
              <a:buNone/>
            </a:pPr>
            <a:r>
              <a:rPr lang="nl-NL" b="1">
                <a:solidFill>
                  <a:schemeClr val="accent3"/>
                </a:solidFill>
              </a:rPr>
              <a:t>Beschrijving</a:t>
            </a:r>
          </a:p>
          <a:p>
            <a:pPr marL="114300" indent="0">
              <a:buNone/>
            </a:pPr>
            <a:r>
              <a:rPr lang="nl-NL"/>
              <a:t>Gemeenten kunnen – al dan niet in samenwerking met een energieloket – een collectieve inkoopactie organiseren. Dit houdt in dat afspraken worden gemaakt met (lokale) aannemers over o.a. het type materialen en prijzen. </a:t>
            </a:r>
          </a:p>
          <a:p>
            <a:pPr marL="114300" indent="0">
              <a:buNone/>
            </a:pPr>
            <a:endParaRPr lang="nl-NL"/>
          </a:p>
          <a:p>
            <a:pPr marL="114300" indent="0">
              <a:buNone/>
            </a:pPr>
            <a:r>
              <a:rPr lang="nl-NL" b="1">
                <a:solidFill>
                  <a:schemeClr val="accent3"/>
                </a:solidFill>
              </a:rPr>
              <a:t>Extra mogelijkheden</a:t>
            </a:r>
          </a:p>
          <a:p>
            <a:r>
              <a:rPr lang="nl-NL"/>
              <a:t>Inkoopacties voor isolatie (glas, vloer, spouw, gevel, dak)</a:t>
            </a:r>
          </a:p>
          <a:p>
            <a:r>
              <a:rPr lang="nl-NL"/>
              <a:t>Ook vernieuwende producten kunnen mee worden genomen in een collectieve inkoopactie. Voorbeelden zijn: Infraroodpanelen, </a:t>
            </a:r>
            <a:r>
              <a:rPr lang="nl-NL" err="1"/>
              <a:t>solar</a:t>
            </a:r>
            <a:r>
              <a:rPr lang="nl-NL"/>
              <a:t> </a:t>
            </a:r>
            <a:r>
              <a:rPr lang="nl-NL" err="1"/>
              <a:t>heater</a:t>
            </a:r>
            <a:r>
              <a:rPr lang="nl-NL"/>
              <a:t>, ventilatie warmtepomp, </a:t>
            </a:r>
            <a:r>
              <a:rPr lang="nl-NL" err="1"/>
              <a:t>warteterugwinventilatoren</a:t>
            </a:r>
            <a:r>
              <a:rPr lang="nl-NL"/>
              <a:t>.</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114006"/>
            <a:ext cx="5640977" cy="5743993"/>
          </a:xfrm>
        </p:spPr>
        <p:txBody>
          <a:bodyPr/>
          <a:lstStyle/>
          <a:p>
            <a:pPr marL="114300" indent="0">
              <a:buNone/>
            </a:pPr>
            <a:r>
              <a:rPr lang="nl-NL" b="1">
                <a:solidFill>
                  <a:schemeClr val="accent3"/>
                </a:solidFill>
              </a:rPr>
              <a:t>Doelgroep</a:t>
            </a:r>
          </a:p>
          <a:p>
            <a:pPr marL="114300" indent="0">
              <a:buNone/>
            </a:pPr>
            <a:r>
              <a:rPr lang="nl-NL"/>
              <a:t>Eigenaar-bewoners van grondgebonden woningen, eventueel aangevuld met extra doelgroepen.</a:t>
            </a:r>
          </a:p>
          <a:p>
            <a:pPr marL="114300" indent="0">
              <a:buNone/>
            </a:pPr>
            <a:r>
              <a:rPr lang="nl-NL"/>
              <a:t>Inkoopacties worden vaak ingezet om bewoners te ontzorgen. Ze hoeven zelf niet meer te zoeken naar een aannemer want dit is al voor ze gebeurd.</a:t>
            </a:r>
          </a:p>
          <a:p>
            <a:pPr marL="114300" indent="0">
              <a:buNone/>
            </a:pPr>
            <a:endParaRPr lang="nl-NL"/>
          </a:p>
          <a:p>
            <a:pPr marL="114300" indent="0">
              <a:buNone/>
            </a:pPr>
            <a:r>
              <a:rPr lang="nl-NL"/>
              <a:t>Aandachtspunt is dat er (veel) communicatie nodig is om de actie onder de aandacht te brengen.</a:t>
            </a:r>
          </a:p>
          <a:p>
            <a:pPr marL="114300" indent="0">
              <a:buNone/>
            </a:pPr>
            <a:endParaRPr lang="nl-NL"/>
          </a:p>
          <a:p>
            <a:pPr marL="114300" indent="0">
              <a:buNone/>
            </a:pPr>
            <a:r>
              <a:rPr lang="nl-NL" b="1">
                <a:solidFill>
                  <a:schemeClr val="accent3"/>
                </a:solidFill>
              </a:rPr>
              <a:t>Type uitvoerende partijen</a:t>
            </a:r>
          </a:p>
          <a:p>
            <a:r>
              <a:rPr lang="nl-NL" err="1">
                <a:solidFill>
                  <a:schemeClr val="tx1"/>
                </a:solidFill>
              </a:rPr>
              <a:t>Energlieloketten</a:t>
            </a:r>
            <a:r>
              <a:rPr lang="nl-NL">
                <a:solidFill>
                  <a:schemeClr val="tx1"/>
                </a:solidFill>
              </a:rPr>
              <a:t> als Duurzaam Bouwloket en REL. Daarnaast partijen als Winst uit je Woning.</a:t>
            </a:r>
          </a:p>
          <a:p>
            <a:r>
              <a:rPr lang="nl-NL">
                <a:solidFill>
                  <a:schemeClr val="tx1"/>
                </a:solidFill>
              </a:rPr>
              <a:t>Gemeenten kunnen dit ook zelf organiseren. </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3</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accent3"/>
                </a:solidFill>
              </a:rPr>
              <a:t>2. Inkoopacties (2A, B, C)</a:t>
            </a:r>
          </a:p>
        </p:txBody>
      </p:sp>
    </p:spTree>
    <p:extLst>
      <p:ext uri="{BB962C8B-B14F-4D97-AF65-F5344CB8AC3E}">
        <p14:creationId xmlns:p14="http://schemas.microsoft.com/office/powerpoint/2010/main" val="211312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166084"/>
            <a:ext cx="5640977" cy="5152479"/>
          </a:xfrm>
        </p:spPr>
        <p:txBody>
          <a:bodyPr/>
          <a:lstStyle/>
          <a:p>
            <a:pPr marL="114300" indent="0">
              <a:buNone/>
            </a:pPr>
            <a:r>
              <a:rPr lang="nl-NL" b="1">
                <a:solidFill>
                  <a:schemeClr val="accent2"/>
                </a:solidFill>
              </a:rPr>
              <a:t>Beschrijving</a:t>
            </a:r>
          </a:p>
          <a:p>
            <a:pPr marL="114300" indent="0">
              <a:buNone/>
            </a:pPr>
            <a:r>
              <a:rPr lang="nl-NL"/>
              <a:t>Communicatie en campagne is essentieel om conversie te verkrijgen voor je overige maatregelen. Het is belangrijk om communicatiemiddelen te kiezen die passen bij de doelgroep die je wil bereiken.</a:t>
            </a:r>
          </a:p>
          <a:p>
            <a:pPr marL="114300" indent="0">
              <a:buNone/>
            </a:pPr>
            <a:endParaRPr lang="nl-NL"/>
          </a:p>
          <a:p>
            <a:pPr marL="114300" indent="0">
              <a:buNone/>
            </a:pPr>
            <a:r>
              <a:rPr lang="nl-NL" b="1">
                <a:solidFill>
                  <a:schemeClr val="accent2"/>
                </a:solidFill>
              </a:rPr>
              <a:t>Voorbeelden</a:t>
            </a:r>
          </a:p>
          <a:p>
            <a:r>
              <a:rPr lang="nl-NL" u="sng"/>
              <a:t>Brief op naam (evt. met aanbellen</a:t>
            </a:r>
            <a:r>
              <a:rPr lang="nl-NL"/>
              <a:t>). Alle bewoners die tot de doelgroep behoren krijgen één of meerdere brieven toegestuurd met de inkoopactie. De uitvoerende partij kan ook in bepaalde </a:t>
            </a:r>
            <a:r>
              <a:rPr lang="nl-NL" err="1"/>
              <a:t>aandachtswijken</a:t>
            </a:r>
            <a:r>
              <a:rPr lang="nl-NL"/>
              <a:t> langs de deuren; dit zorgt voor een hogere conversie.</a:t>
            </a:r>
          </a:p>
          <a:p>
            <a:r>
              <a:rPr lang="nl-NL" u="sng"/>
              <a:t>Buitenruimtereclame. </a:t>
            </a:r>
            <a:r>
              <a:rPr lang="nl-NL"/>
              <a:t>Aanvullend of in plaats van de brief. Voorbeelden zijn: abri’s, borden langs wegen, green graffiti, etc. </a:t>
            </a:r>
            <a:endParaRPr lang="nl-NL" u="sng"/>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114006"/>
            <a:ext cx="5640977" cy="5743993"/>
          </a:xfrm>
        </p:spPr>
        <p:txBody>
          <a:bodyPr/>
          <a:lstStyle/>
          <a:p>
            <a:r>
              <a:rPr lang="nl-NL" u="sng"/>
              <a:t>Sociale media campagne. </a:t>
            </a:r>
            <a:r>
              <a:rPr lang="nl-NL"/>
              <a:t>Via sociale media kan specifiek worden </a:t>
            </a:r>
            <a:r>
              <a:rPr lang="nl-NL" err="1"/>
              <a:t>getarget</a:t>
            </a:r>
            <a:r>
              <a:rPr lang="nl-NL"/>
              <a:t> en bijgehouden wat het bereik is.</a:t>
            </a:r>
          </a:p>
          <a:p>
            <a:r>
              <a:rPr lang="nl-NL" u="sng"/>
              <a:t>Voorbeeldwoning en/of Duurzame Huizenroute. </a:t>
            </a:r>
            <a:r>
              <a:rPr lang="nl-NL"/>
              <a:t>Hierbij kunnen bewoners zelf binnenkijken bij een duurzame woning. De gemeente kan hier zelf een woning voor inrichten, maar dit is kostbaar. Alternatief is meedoen aan de Duurzame Huizenroute.</a:t>
            </a:r>
          </a:p>
          <a:p>
            <a:pPr marL="114300" indent="0">
              <a:buNone/>
            </a:pPr>
            <a:endParaRPr lang="nl-NL"/>
          </a:p>
          <a:p>
            <a:pPr marL="114300" indent="0">
              <a:buNone/>
            </a:pPr>
            <a:r>
              <a:rPr lang="nl-NL" b="1">
                <a:solidFill>
                  <a:schemeClr val="accent2"/>
                </a:solidFill>
              </a:rPr>
              <a:t>Type uitvoerende partijen</a:t>
            </a:r>
          </a:p>
          <a:p>
            <a:r>
              <a:rPr lang="nl-NL">
                <a:solidFill>
                  <a:schemeClr val="tx1"/>
                </a:solidFill>
              </a:rPr>
              <a:t>Veel gemeenten werken met vaste vormgevers via een (raam)contract. Benader partijen die ervaring hebben met campagnes.</a:t>
            </a:r>
          </a:p>
          <a:p>
            <a:r>
              <a:rPr lang="nl-NL">
                <a:solidFill>
                  <a:schemeClr val="tx1"/>
                </a:solidFill>
              </a:rPr>
              <a:t>Daarnaast kan gebruik worden gemaakt van materiaal van bijvoorbeeld Hier Klimaatbureau.</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4</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accent2"/>
                </a:solidFill>
              </a:rPr>
              <a:t>3. Communicatie en campagne (3A, B, C, D)</a:t>
            </a:r>
          </a:p>
        </p:txBody>
      </p:sp>
    </p:spTree>
    <p:extLst>
      <p:ext uri="{BB962C8B-B14F-4D97-AF65-F5344CB8AC3E}">
        <p14:creationId xmlns:p14="http://schemas.microsoft.com/office/powerpoint/2010/main" val="336358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652223"/>
            <a:ext cx="5640977" cy="5152479"/>
          </a:xfrm>
        </p:spPr>
        <p:txBody>
          <a:bodyPr/>
          <a:lstStyle/>
          <a:p>
            <a:pPr marL="114300" indent="0">
              <a:buNone/>
            </a:pPr>
            <a:r>
              <a:rPr lang="nl-NL" b="1">
                <a:solidFill>
                  <a:schemeClr val="bg2"/>
                </a:solidFill>
              </a:rPr>
              <a:t>Advies en ondersteuning VvE’s</a:t>
            </a:r>
          </a:p>
          <a:p>
            <a:r>
              <a:rPr lang="nl-NL"/>
              <a:t>VvE’s kunnen gebruikmaken van de </a:t>
            </a:r>
            <a:r>
              <a:rPr lang="nl-NL" u="sng"/>
              <a:t>landelijke SVVE-subsidie</a:t>
            </a:r>
          </a:p>
          <a:p>
            <a:r>
              <a:rPr lang="nl-NL"/>
              <a:t>Daarnaast kunnen gemeenten </a:t>
            </a:r>
            <a:r>
              <a:rPr lang="nl-NL" u="sng"/>
              <a:t>eigen subsidieregelingen</a:t>
            </a:r>
            <a:r>
              <a:rPr lang="nl-NL"/>
              <a:t> instellen voor VvE’s. Bijvoorbeeld voor het opstellen van een Duurzaam MJOP en/of voor het nemen van maatregelen zelf.</a:t>
            </a:r>
          </a:p>
          <a:p>
            <a:r>
              <a:rPr lang="nl-NL"/>
              <a:t>Veel VvE’s zijn daarnaast geholpen met </a:t>
            </a:r>
            <a:r>
              <a:rPr lang="nl-NL" u="sng"/>
              <a:t>advies</a:t>
            </a:r>
            <a:r>
              <a:rPr lang="nl-NL"/>
              <a:t>. Een duidelijk aanspreekpunt bij gemeente of energieloket die hen op weg kan helpen.</a:t>
            </a:r>
          </a:p>
          <a:p>
            <a:r>
              <a:rPr lang="nl-NL" u="sng"/>
              <a:t>Gemengde VvE’s</a:t>
            </a:r>
            <a:r>
              <a:rPr lang="nl-NL"/>
              <a:t> (met deels bezit woningcorporatie) zijn een kans. Ook deze woningen moeten de komende jaren</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652223"/>
            <a:ext cx="5640977" cy="5743993"/>
          </a:xfrm>
        </p:spPr>
        <p:txBody>
          <a:bodyPr/>
          <a:lstStyle/>
          <a:p>
            <a:pPr marL="114300" indent="0">
              <a:buNone/>
            </a:pPr>
            <a:r>
              <a:rPr lang="nl-NL"/>
              <a:t>verduurzamen. Woningcorporaties hebben dus een duidelijk belang bij deze VvE’s.</a:t>
            </a:r>
          </a:p>
          <a:p>
            <a:pPr marL="114300" indent="0">
              <a:buNone/>
            </a:pPr>
            <a:endParaRPr lang="nl-NL" b="1">
              <a:solidFill>
                <a:schemeClr val="bg2"/>
              </a:solidFill>
            </a:endParaRPr>
          </a:p>
          <a:p>
            <a:pPr marL="114300" indent="0">
              <a:buNone/>
            </a:pPr>
            <a:r>
              <a:rPr lang="nl-NL" b="1">
                <a:solidFill>
                  <a:schemeClr val="bg2"/>
                </a:solidFill>
              </a:rPr>
              <a:t>Advies en ondersteuning monumenten </a:t>
            </a:r>
          </a:p>
          <a:p>
            <a:r>
              <a:rPr lang="nl-NL">
                <a:solidFill>
                  <a:schemeClr val="tx1"/>
                </a:solidFill>
              </a:rPr>
              <a:t>Eigenaren van monumenten vinden het vaak lastig om te weten wat wel en niet mag. Ook hier helpt een </a:t>
            </a:r>
            <a:r>
              <a:rPr lang="nl-NL" u="sng">
                <a:solidFill>
                  <a:schemeClr val="tx1"/>
                </a:solidFill>
              </a:rPr>
              <a:t>duidelijk aanspreekpunt </a:t>
            </a:r>
            <a:r>
              <a:rPr lang="nl-NL">
                <a:solidFill>
                  <a:schemeClr val="tx1"/>
                </a:solidFill>
              </a:rPr>
              <a:t>bij gemeente of energieloket.</a:t>
            </a:r>
          </a:p>
          <a:p>
            <a:r>
              <a:rPr lang="nl-NL">
                <a:solidFill>
                  <a:schemeClr val="tx1"/>
                </a:solidFill>
              </a:rPr>
              <a:t>Daarnaast kan de gemeente een </a:t>
            </a:r>
            <a:r>
              <a:rPr lang="nl-NL" u="sng">
                <a:solidFill>
                  <a:schemeClr val="tx1"/>
                </a:solidFill>
              </a:rPr>
              <a:t>informatieavond</a:t>
            </a:r>
            <a:r>
              <a:rPr lang="nl-NL">
                <a:solidFill>
                  <a:schemeClr val="tx1"/>
                </a:solidFill>
              </a:rPr>
              <a:t> organiseren met experts op het gebied van monumenten die vragen kunnen beantwoorden.</a:t>
            </a:r>
          </a:p>
          <a:p>
            <a:r>
              <a:rPr lang="nl-NL">
                <a:solidFill>
                  <a:schemeClr val="tx1"/>
                </a:solidFill>
              </a:rPr>
              <a:t>Voor Rijksmonumenten zijn verschillende landelijke subsidies. Voor gemeentelijke monumenten kan de gemeente ervoor kiezen om zelf </a:t>
            </a:r>
            <a:r>
              <a:rPr lang="nl-NL" u="sng">
                <a:solidFill>
                  <a:schemeClr val="tx1"/>
                </a:solidFill>
              </a:rPr>
              <a:t>subsidies</a:t>
            </a:r>
            <a:r>
              <a:rPr lang="nl-NL">
                <a:solidFill>
                  <a:schemeClr val="tx1"/>
                </a:solidFill>
              </a:rPr>
              <a:t> in te stellen. </a:t>
            </a:r>
          </a:p>
          <a:p>
            <a:pPr marL="114300" indent="0">
              <a:buNone/>
            </a:pPr>
            <a:endParaRPr lang="nl-NL">
              <a:solidFill>
                <a:schemeClr val="tx1"/>
              </a:solidFill>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5</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bg2"/>
                </a:solidFill>
              </a:rPr>
              <a:t>4A, B Specifieke doelgroepen: VvE’s en monumenten</a:t>
            </a:r>
          </a:p>
        </p:txBody>
      </p:sp>
    </p:spTree>
    <p:extLst>
      <p:ext uri="{BB962C8B-B14F-4D97-AF65-F5344CB8AC3E}">
        <p14:creationId xmlns:p14="http://schemas.microsoft.com/office/powerpoint/2010/main" val="35083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b="1">
                <a:solidFill>
                  <a:schemeClr val="bg2"/>
                </a:solidFill>
              </a:rPr>
              <a:t>Volledige </a:t>
            </a:r>
            <a:r>
              <a:rPr lang="nl-NL" b="1" err="1">
                <a:solidFill>
                  <a:schemeClr val="bg2"/>
                </a:solidFill>
              </a:rPr>
              <a:t>ontzorging</a:t>
            </a:r>
            <a:r>
              <a:rPr lang="nl-NL" b="1">
                <a:solidFill>
                  <a:schemeClr val="bg2"/>
                </a:solidFill>
              </a:rPr>
              <a:t> huis-aan-huis</a:t>
            </a:r>
          </a:p>
          <a:p>
            <a:r>
              <a:rPr lang="nl-NL"/>
              <a:t>Bij deze maatregel gaat een adviseur huis-aan-huis. De adviseur maakt een scan van de woning en adviseert welke maatregelen het meest effectief zijn. Vervolgens helpt de adviseur met het opvragen van offertes en het beoordelen hiervan. De adviseur helpt ook met begeleiding in de uitvoering, en kan samen met de eigenaar de ISDE-subsidie aanvragen.</a:t>
            </a:r>
          </a:p>
          <a:p>
            <a:r>
              <a:rPr lang="nl-NL"/>
              <a:t>Deze maatregel kan worden gecombineerd met een collectieve inkoopactie en een gemeentelijke subsidie.</a:t>
            </a:r>
          </a:p>
          <a:p>
            <a:r>
              <a:rPr lang="nl-NL"/>
              <a:t>Kosten zijn circa € 550 per adres</a:t>
            </a:r>
          </a:p>
          <a:p>
            <a:r>
              <a:rPr lang="nl-NL"/>
              <a:t>Uitvoeringspartijen: Klimaatroute</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b="1">
                <a:solidFill>
                  <a:schemeClr val="bg2"/>
                </a:solidFill>
              </a:rPr>
              <a:t>Inkoopactie waarbij de gemeente de kosten dekt</a:t>
            </a:r>
          </a:p>
          <a:p>
            <a:r>
              <a:rPr lang="nl-NL">
                <a:solidFill>
                  <a:schemeClr val="tx1"/>
                </a:solidFill>
              </a:rPr>
              <a:t>De gemeente kan ook een inkoopactie organiseren waarbij de gemeente de kosten tot een maximumbedrag vergoed. </a:t>
            </a:r>
          </a:p>
          <a:p>
            <a:r>
              <a:rPr lang="nl-NL">
                <a:solidFill>
                  <a:schemeClr val="tx1"/>
                </a:solidFill>
              </a:rPr>
              <a:t>Dit kan in samenwerking met een energieloket, of door zelf afspraken te maken met aannemers.</a:t>
            </a:r>
          </a:p>
          <a:p>
            <a:r>
              <a:rPr lang="nl-NL">
                <a:solidFill>
                  <a:schemeClr val="tx1"/>
                </a:solidFill>
              </a:rPr>
              <a:t>De installateur komt aan huis, bekijkt met de eigenaar welke maatregelen gewenst en effectief zijn, en brengt een offerte uit. Het bedrag dat de gemeente vergoed zit hier al in verrekend. De bewoner kan daarnaast nog een eigen bijdrage leveren.</a:t>
            </a:r>
          </a:p>
          <a:p>
            <a:r>
              <a:rPr lang="nl-NL">
                <a:solidFill>
                  <a:schemeClr val="tx1"/>
                </a:solidFill>
              </a:rPr>
              <a:t>Uitvoeringspartijen: Regionaal Energieloket, Duurzaam Bouwloket</a:t>
            </a:r>
          </a:p>
          <a:p>
            <a:pPr marL="114300" indent="0">
              <a:buNone/>
            </a:pPr>
            <a:endParaRPr lang="nl-NL">
              <a:solidFill>
                <a:schemeClr val="tx1"/>
              </a:solidFill>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6</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bg2"/>
                </a:solidFill>
              </a:rPr>
              <a:t>4C, D Specifieke doelgroepen: huiseigenaren met (risico op) energiearmoede</a:t>
            </a:r>
          </a:p>
        </p:txBody>
      </p:sp>
    </p:spTree>
    <p:extLst>
      <p:ext uri="{BB962C8B-B14F-4D97-AF65-F5344CB8AC3E}">
        <p14:creationId xmlns:p14="http://schemas.microsoft.com/office/powerpoint/2010/main" val="145294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365686"/>
            <a:ext cx="5640977" cy="5152479"/>
          </a:xfrm>
        </p:spPr>
        <p:txBody>
          <a:bodyPr/>
          <a:lstStyle/>
          <a:p>
            <a:pPr marL="114300" indent="0">
              <a:buNone/>
            </a:pPr>
            <a:r>
              <a:rPr lang="nl-NL" sz="1800" b="1">
                <a:solidFill>
                  <a:schemeClr val="bg2"/>
                </a:solidFill>
              </a:rPr>
              <a:t>Beschrijving</a:t>
            </a:r>
          </a:p>
          <a:p>
            <a:pPr marL="114300" indent="0">
              <a:buNone/>
            </a:pPr>
            <a:r>
              <a:rPr lang="nl-NL" sz="1800">
                <a:solidFill>
                  <a:schemeClr val="tx1"/>
                </a:solidFill>
              </a:rPr>
              <a:t>Landelijk gezien loopt de voorraad particulier verhuurde woningen achter qua verduurzaming. Er is regelgeving in de maak waarmee woningen met een slecht energielabel niet meer mogen worden verhuurd.</a:t>
            </a:r>
          </a:p>
          <a:p>
            <a:pPr marL="114300" indent="0">
              <a:buNone/>
            </a:pPr>
            <a:r>
              <a:rPr kumimoji="0" lang="nl-NL" sz="1800" b="0" i="0" u="none" strike="noStrike" kern="1200" cap="none" spc="0" normalizeH="0" baseline="0" noProof="0">
                <a:ln>
                  <a:noFill/>
                </a:ln>
                <a:solidFill>
                  <a:schemeClr val="tx1"/>
                </a:solidFill>
                <a:effectLst/>
                <a:uLnTx/>
                <a:uFillTx/>
                <a:latin typeface="Palatino Linotype" panose="02040502050505030304" pitchFamily="18" charset="0"/>
                <a:ea typeface="Roboto" panose="02000000000000000000" pitchFamily="2" charset="0"/>
                <a:cs typeface="Roboto" panose="02000000000000000000" pitchFamily="2" charset="0"/>
              </a:rPr>
              <a:t>Onderzoek naar het profiel van de doelgroep laat zien dat een groot deel bestaat uit op zich goed willende MKB-</a:t>
            </a:r>
            <a:r>
              <a:rPr kumimoji="0" lang="nl-NL" sz="1800" b="0" i="0" u="none" strike="noStrike" kern="1200" cap="none" spc="0" normalizeH="0" baseline="0" noProof="0" err="1">
                <a:ln>
                  <a:noFill/>
                </a:ln>
                <a:solidFill>
                  <a:schemeClr val="tx1"/>
                </a:solidFill>
                <a:effectLst/>
                <a:uLnTx/>
                <a:uFillTx/>
                <a:latin typeface="Palatino Linotype" panose="02040502050505030304" pitchFamily="18" charset="0"/>
                <a:ea typeface="Roboto" panose="02000000000000000000" pitchFamily="2" charset="0"/>
                <a:cs typeface="Roboto" panose="02000000000000000000" pitchFamily="2" charset="0"/>
              </a:rPr>
              <a:t>ers</a:t>
            </a:r>
            <a:r>
              <a:rPr kumimoji="0" lang="nl-NL" sz="1800" b="0" i="0" u="none" strike="noStrike" kern="1200" cap="none" spc="0" normalizeH="0" baseline="0" noProof="0">
                <a:ln>
                  <a:noFill/>
                </a:ln>
                <a:solidFill>
                  <a:schemeClr val="tx1"/>
                </a:solidFill>
                <a:effectLst/>
                <a:uLnTx/>
                <a:uFillTx/>
                <a:latin typeface="Palatino Linotype" panose="02040502050505030304" pitchFamily="18" charset="0"/>
                <a:ea typeface="Roboto" panose="02000000000000000000" pitchFamily="2" charset="0"/>
                <a:cs typeface="Roboto" panose="02000000000000000000" pitchFamily="2" charset="0"/>
              </a:rPr>
              <a:t>, die 1 of 2 panden  als pensioenvoorziening kopen. Het beheer wordt vaak uitbesteed aan makelaars of beheerkantoren.</a:t>
            </a:r>
          </a:p>
          <a:p>
            <a:pPr marL="114300" indent="0">
              <a:buNone/>
            </a:pPr>
            <a:endParaRPr lang="nl-NL" sz="1800"/>
          </a:p>
          <a:p>
            <a:pPr marL="114300" indent="0">
              <a:buNone/>
            </a:pPr>
            <a:r>
              <a:rPr lang="nl-NL" sz="1800" b="1">
                <a:solidFill>
                  <a:schemeClr val="bg2"/>
                </a:solidFill>
              </a:rPr>
              <a:t>Aanpak</a:t>
            </a:r>
          </a:p>
          <a:p>
            <a:r>
              <a:rPr lang="nl-NL" sz="1800"/>
              <a:t>Eerste aandachtspunt is het </a:t>
            </a:r>
            <a:r>
              <a:rPr lang="nl-NL" sz="1800" u="sng"/>
              <a:t>in kaart brengen </a:t>
            </a:r>
            <a:r>
              <a:rPr lang="nl-NL" sz="1800"/>
              <a:t>van de doelgroep. Dit kan met behulp van het Kadaster. </a:t>
            </a:r>
          </a:p>
          <a:p>
            <a:r>
              <a:rPr lang="nl-NL" sz="1800"/>
              <a:t>De gemeente kan de eigenaren </a:t>
            </a:r>
            <a:r>
              <a:rPr lang="nl-NL" sz="1800" u="sng"/>
              <a:t>aanschrijven</a:t>
            </a:r>
            <a:r>
              <a:rPr lang="nl-NL" sz="1800"/>
              <a:t> om ze uit te nodigen voor een informatieavond/</a:t>
            </a:r>
            <a:r>
              <a:rPr lang="nl-NL" sz="1800" err="1"/>
              <a:t>webinar</a:t>
            </a:r>
            <a:r>
              <a:rPr lang="nl-NL" sz="1800"/>
              <a:t>. </a:t>
            </a:r>
          </a:p>
          <a:p>
            <a:pPr marL="114300" indent="0">
              <a:buNone/>
            </a:pPr>
            <a:endParaRPr lang="nl-NL" sz="1800"/>
          </a:p>
          <a:p>
            <a:pPr marL="114300" indent="0">
              <a:buNone/>
            </a:pPr>
            <a:endParaRPr lang="nl-NL" sz="1800"/>
          </a:p>
          <a:p>
            <a:pPr marL="114300" indent="0">
              <a:buNone/>
            </a:pPr>
            <a:endParaRPr lang="nl-NL" sz="1800"/>
          </a:p>
          <a:p>
            <a:pPr marL="114300" indent="0">
              <a:buNone/>
            </a:pPr>
            <a:endParaRPr lang="nl-NL" sz="1800"/>
          </a:p>
          <a:p>
            <a:pPr marL="114300" indent="0">
              <a:buNone/>
            </a:pPr>
            <a:endParaRPr lang="nl-NL" sz="1800"/>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365686"/>
            <a:ext cx="5640977" cy="5743993"/>
          </a:xfrm>
        </p:spPr>
        <p:txBody>
          <a:bodyPr/>
          <a:lstStyle/>
          <a:p>
            <a:r>
              <a:rPr lang="nl-NL" sz="1800"/>
              <a:t>Bij deze groep past daarnaast het bieden van goede schriftelijke informatie (digitaal of op papier). </a:t>
            </a:r>
          </a:p>
          <a:p>
            <a:r>
              <a:rPr lang="nl-NL" sz="1800">
                <a:solidFill>
                  <a:schemeClr val="tx1"/>
                </a:solidFill>
              </a:rPr>
              <a:t>Belangrijk is om de eigenaren te wijzen op naderende regelgeving (landelijk verhuurverbod EFG-labels in 2030), en op landelijke mogelijkheden voor leningen en subsidies (SVOH, ISDE, SAH).</a:t>
            </a:r>
          </a:p>
          <a:p>
            <a:r>
              <a:rPr lang="nl-NL" sz="1800">
                <a:solidFill>
                  <a:schemeClr val="tx1"/>
                </a:solidFill>
              </a:rPr>
              <a:t>Een alternatieve route is het </a:t>
            </a:r>
            <a:r>
              <a:rPr lang="nl-NL" sz="1800" u="sng">
                <a:solidFill>
                  <a:schemeClr val="tx1"/>
                </a:solidFill>
              </a:rPr>
              <a:t>aanschrijven van huurders</a:t>
            </a:r>
            <a:r>
              <a:rPr lang="nl-NL" sz="1800">
                <a:solidFill>
                  <a:schemeClr val="tx1"/>
                </a:solidFill>
              </a:rPr>
              <a:t>, en hen aansporen hun huiseigenaar aan te spreken. Een huurloket kan hierbij behulpzaam zijn. Hiermee kunnen koppelkansen worden gezocht, zoals tegen te hoge huren en achterstallig onderhoud.</a:t>
            </a:r>
          </a:p>
          <a:p>
            <a:r>
              <a:rPr lang="nl-NL" sz="1800">
                <a:solidFill>
                  <a:schemeClr val="tx1"/>
                </a:solidFill>
              </a:rPr>
              <a:t>Let op: particulier verhuurde woningen die onderdeel zijn van een </a:t>
            </a:r>
            <a:r>
              <a:rPr lang="nl-NL" sz="1800" u="sng">
                <a:solidFill>
                  <a:schemeClr val="tx1"/>
                </a:solidFill>
              </a:rPr>
              <a:t>gemengde VvE</a:t>
            </a:r>
            <a:r>
              <a:rPr lang="nl-NL" sz="1800">
                <a:solidFill>
                  <a:schemeClr val="tx1"/>
                </a:solidFill>
              </a:rPr>
              <a:t> kunnen meedoen met maatregelen die de gemeente voor VvE’s aanbiedt. </a:t>
            </a:r>
          </a:p>
          <a:p>
            <a:endParaRPr lang="nl-NL" sz="1800">
              <a:solidFill>
                <a:schemeClr val="tx1"/>
              </a:solidFill>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7</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bg2"/>
                </a:solidFill>
              </a:rPr>
              <a:t>4E Aanpak particuliere verhuurders</a:t>
            </a:r>
          </a:p>
        </p:txBody>
      </p:sp>
    </p:spTree>
    <p:extLst>
      <p:ext uri="{BB962C8B-B14F-4D97-AF65-F5344CB8AC3E}">
        <p14:creationId xmlns:p14="http://schemas.microsoft.com/office/powerpoint/2010/main" val="161804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1474" y="1331912"/>
            <a:ext cx="5640977" cy="5152479"/>
          </a:xfrm>
        </p:spPr>
        <p:txBody>
          <a:bodyPr/>
          <a:lstStyle/>
          <a:p>
            <a:pPr marL="114300" indent="0">
              <a:buNone/>
            </a:pPr>
            <a:r>
              <a:rPr lang="nl-NL" b="1">
                <a:solidFill>
                  <a:schemeClr val="accent6"/>
                </a:solidFill>
                <a:latin typeface="Palatino Linotype" panose="02040502050505030304" pitchFamily="18" charset="0"/>
              </a:rPr>
              <a:t>Smart </a:t>
            </a:r>
            <a:r>
              <a:rPr lang="nl-NL" b="1" err="1">
                <a:solidFill>
                  <a:schemeClr val="accent6"/>
                </a:solidFill>
                <a:latin typeface="Palatino Linotype" panose="02040502050505030304" pitchFamily="18" charset="0"/>
              </a:rPr>
              <a:t>Twin</a:t>
            </a:r>
            <a:endParaRPr lang="nl-NL" b="1">
              <a:solidFill>
                <a:schemeClr val="accent6"/>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Met Smart </a:t>
            </a:r>
            <a:r>
              <a:rPr lang="nl-NL" err="1">
                <a:solidFill>
                  <a:schemeClr val="tx1"/>
                </a:solidFill>
                <a:latin typeface="Palatino Linotype" panose="02040502050505030304" pitchFamily="18" charset="0"/>
              </a:rPr>
              <a:t>Twin</a:t>
            </a:r>
            <a:r>
              <a:rPr lang="nl-NL">
                <a:solidFill>
                  <a:schemeClr val="tx1"/>
                </a:solidFill>
                <a:latin typeface="Palatino Linotype" panose="02040502050505030304" pitchFamily="18" charset="0"/>
              </a:rPr>
              <a:t> worden woningen gedigitaliseerd en kunnen bewoners zelf alle maatregelen (los en in pakketten) 'uitproberen' voor hun woning. Met een 3D model en de achterliggende NTA8800 rekenmodule worden energieberekeningen direct voorgeschoteld en kunnen bewoners goed inzicht vergaren op hun persoonlijke handelingsperspectief. </a:t>
            </a:r>
          </a:p>
          <a:p>
            <a:pPr marL="114300" indent="0">
              <a:buNone/>
            </a:pPr>
            <a:r>
              <a:rPr lang="nl-NL">
                <a:solidFill>
                  <a:schemeClr val="tx1"/>
                </a:solidFill>
                <a:latin typeface="Palatino Linotype" panose="02040502050505030304" pitchFamily="18" charset="0"/>
              </a:rPr>
              <a:t>Gemeenten kunnen hiervoor extra dienstverlening aankopen, zoals op maat gemaakte folders en hulp bij het maken het 3D model.</a:t>
            </a:r>
          </a:p>
          <a:p>
            <a:pPr marL="114300" indent="0">
              <a:buNone/>
            </a:pPr>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Door: Verbeter je Huis, Regionaal Energieloket </a:t>
            </a:r>
            <a:r>
              <a:rPr lang="nl-NL" err="1">
                <a:solidFill>
                  <a:schemeClr val="tx1"/>
                </a:solidFill>
                <a:latin typeface="Palatino Linotype" panose="02040502050505030304" pitchFamily="18" charset="0"/>
              </a:rPr>
              <a:t>ism</a:t>
            </a:r>
            <a:r>
              <a:rPr lang="nl-NL">
                <a:solidFill>
                  <a:schemeClr val="tx1"/>
                </a:solidFill>
                <a:latin typeface="Palatino Linotype" panose="02040502050505030304" pitchFamily="18" charset="0"/>
              </a:rPr>
              <a:t> Milieu Centraal</a:t>
            </a: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096000" y="1331912"/>
            <a:ext cx="5640977" cy="5743993"/>
          </a:xfrm>
        </p:spPr>
        <p:txBody>
          <a:bodyPr/>
          <a:lstStyle/>
          <a:p>
            <a:pPr marL="114300" indent="0">
              <a:buNone/>
            </a:pPr>
            <a:r>
              <a:rPr lang="nl-NL" b="1">
                <a:solidFill>
                  <a:schemeClr val="accent6"/>
                </a:solidFill>
              </a:rPr>
              <a:t>Bewonersapp (zoals Pingo)</a:t>
            </a:r>
          </a:p>
          <a:p>
            <a:pPr marL="114300" indent="0">
              <a:buNone/>
            </a:pPr>
            <a:r>
              <a:rPr lang="nl-NL">
                <a:solidFill>
                  <a:schemeClr val="tx1"/>
                </a:solidFill>
              </a:rPr>
              <a:t>Bij klassieke </a:t>
            </a:r>
            <a:r>
              <a:rPr lang="nl-NL" err="1">
                <a:solidFill>
                  <a:schemeClr val="tx1"/>
                </a:solidFill>
              </a:rPr>
              <a:t>energiecoaching</a:t>
            </a:r>
            <a:r>
              <a:rPr lang="nl-NL">
                <a:solidFill>
                  <a:schemeClr val="tx1"/>
                </a:solidFill>
              </a:rPr>
              <a:t> worden bewoners vaak overweldigd door de grote hoeveelheid informatie. Onderzoek toont aan dat hoe dikker het adviesrapport, hoe minder men tot actie overgaat. Het in eigen tempo afzonderlijke adviezen krijgen kan hiervoor een oplossing zijn.  Een vorm waarmee dit kan is de app Pingo.</a:t>
            </a:r>
          </a:p>
          <a:p>
            <a:pPr marL="114300" indent="0">
              <a:buNone/>
            </a:pPr>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Bij deze app kunnen adviezen worden verkregen per woning in de ruimte, zoals de keuken, woonkamer of badkamer. Bewoners kunnen maatregelen en ruimtes ‘afvinken’, en dat geeft een goed gevoel.</a:t>
            </a:r>
          </a:p>
          <a:p>
            <a:pPr marL="114300" indent="0">
              <a:buNone/>
            </a:pPr>
            <a:endParaRPr lang="nl-NL">
              <a:solidFill>
                <a:schemeClr val="tx1"/>
              </a:solidFill>
              <a:latin typeface="Palatino Linotype" panose="02040502050505030304" pitchFamily="18" charset="0"/>
            </a:endParaRPr>
          </a:p>
          <a:p>
            <a:pPr marL="114300" indent="0">
              <a:buNone/>
            </a:pPr>
            <a:r>
              <a:rPr lang="nl-NL" sz="1800" i="1">
                <a:solidFill>
                  <a:schemeClr val="tx1"/>
                </a:solidFill>
                <a:latin typeface="Palatino Linotype" panose="02040502050505030304" pitchFamily="18" charset="0"/>
              </a:rPr>
              <a:t>Let op: Pingo adviseert vooral over kleine maatregelen die niet bijdragen aan de doelstellingen van het NIP.</a:t>
            </a:r>
          </a:p>
          <a:p>
            <a:pPr marL="114300" indent="0">
              <a:buNone/>
            </a:pPr>
            <a:endParaRPr lang="nl-NL">
              <a:solidFill>
                <a:schemeClr val="tx1"/>
              </a:solidFill>
              <a:latin typeface="Palatino Linotype" panose="02040502050505030304" pitchFamily="18" charset="0"/>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8</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accent6"/>
                </a:solidFill>
              </a:rPr>
              <a:t>5A, B Digitaal</a:t>
            </a:r>
          </a:p>
        </p:txBody>
      </p:sp>
    </p:spTree>
    <p:extLst>
      <p:ext uri="{BB962C8B-B14F-4D97-AF65-F5344CB8AC3E}">
        <p14:creationId xmlns:p14="http://schemas.microsoft.com/office/powerpoint/2010/main" val="353924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a:solidFill>
                  <a:schemeClr val="tx1"/>
                </a:solidFill>
                <a:latin typeface="Palatino Linotype" panose="02040502050505030304" pitchFamily="18" charset="0"/>
              </a:rPr>
              <a:t>Omdat de WOZ-waarde een van de voorwaarden is van het NIP, is het een mogelijkheid als gemeente om een WOZ-afhankelijke isolatiesubsidie in te stellen. Daarnaast is de WOZ-waarde een redelijke benadering van inkomen, en is deze makkelijk op te vragen voor zowel bewoners als de gemeente, en daarmee eenvoudig te toetsen.</a:t>
            </a:r>
          </a:p>
          <a:p>
            <a:pPr marL="114300" indent="0">
              <a:buNone/>
            </a:pPr>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Een WOZ-afhankelijke subsidie kan bijvoorbeeld als volgt:</a:t>
            </a:r>
          </a:p>
          <a:p>
            <a:r>
              <a:rPr lang="nl-NL">
                <a:solidFill>
                  <a:schemeClr val="tx1"/>
                </a:solidFill>
                <a:latin typeface="Palatino Linotype" panose="02040502050505030304" pitchFamily="18" charset="0"/>
              </a:rPr>
              <a:t>Woningen met een WOZ-waarde tot en met   € 250.000 krijgen € 1.500 per maatregel</a:t>
            </a:r>
          </a:p>
          <a:p>
            <a:r>
              <a:rPr lang="nl-NL">
                <a:solidFill>
                  <a:schemeClr val="tx1"/>
                </a:solidFill>
                <a:latin typeface="Palatino Linotype" panose="02040502050505030304" pitchFamily="18" charset="0"/>
              </a:rPr>
              <a:t>Woningen met een WOZ-waarde van              € 250.001 tot en met € 350.000 krijgen € 1.000 per maatregel</a:t>
            </a:r>
          </a:p>
          <a:p>
            <a:pPr marL="114300" indent="0">
              <a:buNone/>
            </a:pPr>
            <a:endParaRPr lang="nl-NL">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r>
              <a:rPr lang="nl-NL">
                <a:solidFill>
                  <a:schemeClr val="tx1"/>
                </a:solidFill>
                <a:latin typeface="Palatino Linotype" panose="02040502050505030304" pitchFamily="18" charset="0"/>
              </a:rPr>
              <a:t>Woningen met een waarde boven de € 350.001 krijgen € 500 per maatregel.</a:t>
            </a:r>
          </a:p>
          <a:p>
            <a:endParaRPr lang="nl-NL">
              <a:solidFill>
                <a:schemeClr val="tx1"/>
              </a:solidFill>
              <a:latin typeface="Palatino Linotype" panose="02040502050505030304" pitchFamily="18" charset="0"/>
            </a:endParaRPr>
          </a:p>
          <a:p>
            <a:pPr marL="114300" indent="0">
              <a:buNone/>
            </a:pPr>
            <a:r>
              <a:rPr lang="nl-NL" b="1">
                <a:solidFill>
                  <a:schemeClr val="tx2">
                    <a:lumMod val="75000"/>
                  </a:schemeClr>
                </a:solidFill>
                <a:latin typeface="Palatino Linotype" panose="02040502050505030304" pitchFamily="18" charset="0"/>
              </a:rPr>
              <a:t>Extra mogelijkheden</a:t>
            </a:r>
          </a:p>
          <a:p>
            <a:r>
              <a:rPr lang="nl-NL">
                <a:solidFill>
                  <a:schemeClr val="tx1"/>
                </a:solidFill>
                <a:latin typeface="Palatino Linotype" panose="02040502050505030304" pitchFamily="18" charset="0"/>
              </a:rPr>
              <a:t>Het is mogelijk om schotten te plaatsen tussen de verschillende doelgroepen om zo te zorgen dat niet het grootste deel van het budget naar hoge WOZ-waardes gaat</a:t>
            </a:r>
          </a:p>
          <a:p>
            <a:r>
              <a:rPr lang="nl-NL">
                <a:solidFill>
                  <a:schemeClr val="tx1"/>
                </a:solidFill>
                <a:latin typeface="Palatino Linotype" panose="02040502050505030304" pitchFamily="18" charset="0"/>
              </a:rPr>
              <a:t>De gemeente kan er ook voor kiezen om de subsidie aan installateurs te betalen, in combinatie met een collectieve inkoopactie. Dit kan bijvoorbeeld door middel van een derdengeldenrekening-constructie. Hiermee verliezen bewoners wel keuzevrijheid om zelf een installateur te kiezen.</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9</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tx2">
                    <a:lumMod val="75000"/>
                  </a:schemeClr>
                </a:solidFill>
              </a:rPr>
              <a:t>6A WOZ-afhankelijke isolatiesubsidie</a:t>
            </a:r>
          </a:p>
        </p:txBody>
      </p:sp>
    </p:spTree>
    <p:extLst>
      <p:ext uri="{BB962C8B-B14F-4D97-AF65-F5344CB8AC3E}">
        <p14:creationId xmlns:p14="http://schemas.microsoft.com/office/powerpoint/2010/main" val="1855332596"/>
      </p:ext>
    </p:extLst>
  </p:cSld>
  <p:clrMapOvr>
    <a:masterClrMapping/>
  </p:clrMapOvr>
</p:sld>
</file>

<file path=ppt/theme/theme1.xml><?xml version="1.0" encoding="utf-8"?>
<a:theme xmlns:a="http://schemas.openxmlformats.org/drawingml/2006/main" name="Over Morgen">
  <a:themeElements>
    <a:clrScheme name="Overmorgen">
      <a:dk1>
        <a:srgbClr val="212721"/>
      </a:dk1>
      <a:lt1>
        <a:srgbClr val="FFFFFF"/>
      </a:lt1>
      <a:dk2>
        <a:srgbClr val="00617F"/>
      </a:dk2>
      <a:lt2>
        <a:srgbClr val="D9D9D6"/>
      </a:lt2>
      <a:accent1>
        <a:srgbClr val="E07E3C"/>
      </a:accent1>
      <a:accent2>
        <a:srgbClr val="EED484"/>
      </a:accent2>
      <a:accent3>
        <a:srgbClr val="00C7B1"/>
      </a:accent3>
      <a:accent4>
        <a:srgbClr val="00AD6F"/>
      </a:accent4>
      <a:accent5>
        <a:srgbClr val="B8C9E1"/>
      </a:accent5>
      <a:accent6>
        <a:srgbClr val="683431"/>
      </a:accent6>
      <a:hlink>
        <a:srgbClr val="212721"/>
      </a:hlink>
      <a:folHlink>
        <a:srgbClr val="21272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4B2BD379BB8D42AAEE8315497262EA" ma:contentTypeVersion="12" ma:contentTypeDescription="Een nieuw document maken." ma:contentTypeScope="" ma:versionID="74e26dfc8a160e47a84d37bcce41f791">
  <xsd:schema xmlns:xsd="http://www.w3.org/2001/XMLSchema" xmlns:xs="http://www.w3.org/2001/XMLSchema" xmlns:p="http://schemas.microsoft.com/office/2006/metadata/properties" xmlns:ns2="ca792d02-e013-4e66-ad9c-59651f50e07b" xmlns:ns3="23091b63-5f46-43a3-a580-cc59cb5d488e" targetNamespace="http://schemas.microsoft.com/office/2006/metadata/properties" ma:root="true" ma:fieldsID="955b6b67e2eeef021362c2f37157c551" ns2:_="" ns3:_="">
    <xsd:import namespace="ca792d02-e013-4e66-ad9c-59651f50e07b"/>
    <xsd:import namespace="23091b63-5f46-43a3-a580-cc59cb5d488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792d02-e013-4e66-ad9c-59651f50e0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f35aeea7-e848-442f-a6c3-04e7a31ee3df"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091b63-5f46-43a3-a580-cc59cb5d488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5c2ca64-d0ca-43fd-839f-6b93e0c121ab}" ma:internalName="TaxCatchAll" ma:showField="CatchAllData" ma:web="23091b63-5f46-43a3-a580-cc59cb5d488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3091b63-5f46-43a3-a580-cc59cb5d488e" xsi:nil="true"/>
    <lcf76f155ced4ddcb4097134ff3c332f xmlns="ca792d02-e013-4e66-ad9c-59651f50e07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2263FD1-FFD6-4674-8D39-811764F53157}">
  <ds:schemaRefs>
    <ds:schemaRef ds:uri="http://schemas.microsoft.com/sharepoint/v3/contenttype/forms"/>
  </ds:schemaRefs>
</ds:datastoreItem>
</file>

<file path=customXml/itemProps2.xml><?xml version="1.0" encoding="utf-8"?>
<ds:datastoreItem xmlns:ds="http://schemas.openxmlformats.org/officeDocument/2006/customXml" ds:itemID="{1154E274-CF19-4C8C-B6D5-8886F6709A71}"/>
</file>

<file path=customXml/itemProps3.xml><?xml version="1.0" encoding="utf-8"?>
<ds:datastoreItem xmlns:ds="http://schemas.openxmlformats.org/officeDocument/2006/customXml" ds:itemID="{2372DD94-BF3C-4B21-8172-4704A48A4092}">
  <ds:schemaRefs>
    <ds:schemaRef ds:uri="23091b63-5f46-43a3-a580-cc59cb5d488e"/>
    <ds:schemaRef ds:uri="369aa8ac-9daf-4f8c-97dc-171f69fe374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Over Morgen</vt:lpstr>
      <vt:lpstr>Menukaart activiteiten energiebesparing</vt:lpstr>
      <vt:lpstr>1. Energieloket (1A, B, C)</vt:lpstr>
      <vt:lpstr>2. Inkoopacties (2A, B, C)</vt:lpstr>
      <vt:lpstr>3. Communicatie en campagne (3A, B, C, D)</vt:lpstr>
      <vt:lpstr>4A, B Specifieke doelgroepen: VvE’s en monumenten</vt:lpstr>
      <vt:lpstr>4C, D Specifieke doelgroepen: huiseigenaren met (risico op) energiearmoede</vt:lpstr>
      <vt:lpstr>4E Aanpak particuliere verhuurders</vt:lpstr>
      <vt:lpstr>5A, B Digitaal</vt:lpstr>
      <vt:lpstr>6A WOZ-afhankelijke isolatiesubsidie</vt:lpstr>
      <vt:lpstr>6B Energiebespaarlening en gemeentelijke duurzaamheidslening</vt:lpstr>
      <vt:lpstr>6C, D Subsidie voor VvE’s en Doe Het Zelf-isolatie</vt:lpstr>
      <vt:lpstr>7 Overig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Menukaart activiteiten energiebesparing</dc:title>
  <dc:creator>Gunnink, Sophie</dc:creator>
  <cp:revision>1</cp:revision>
  <dcterms:created xsi:type="dcterms:W3CDTF">2023-05-08T08:48:59Z</dcterms:created>
  <dcterms:modified xsi:type="dcterms:W3CDTF">2023-05-23T14:19:16Z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0x010100DF0726470F814849AAB100427ABE6C7B</vt:lpwstr>
  </property>
  <property fmtid="{D5CDD505-2E9C-101B-9397-08002B2CF9AE}" pid="3" name="MediaServiceImageTags">
    <vt:lpwstr/>
  </property>
</Properties>
</file>