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35" r:id="rId2"/>
    <p:sldId id="299" r:id="rId3"/>
    <p:sldId id="300" r:id="rId4"/>
    <p:sldId id="301" r:id="rId5"/>
    <p:sldId id="336" r:id="rId6"/>
    <p:sldId id="302"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4" d="100"/>
          <a:sy n="114" d="100"/>
        </p:scale>
        <p:origin x="4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62017-2E20-4D36-BFF6-15F6C950DBDD}" type="datetimeFigureOut">
              <a:rPr lang="nl-NL" smtClean="0"/>
              <a:t>19-5-2020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0A211-00AB-4226-876F-1EA48A62E9BD}" type="slidenum">
              <a:rPr lang="nl-NL" smtClean="0"/>
              <a:t>‹nr.›</a:t>
            </a:fld>
            <a:endParaRPr lang="nl-NL"/>
          </a:p>
        </p:txBody>
      </p:sp>
    </p:spTree>
    <p:extLst>
      <p:ext uri="{BB962C8B-B14F-4D97-AF65-F5344CB8AC3E}">
        <p14:creationId xmlns:p14="http://schemas.microsoft.com/office/powerpoint/2010/main" val="1562410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2F937A20-946F-4FE9-9157-769BA906E7B5}" type="slidenum">
              <a:rPr lang="nl-NL" smtClean="0"/>
              <a:t>1</a:t>
            </a:fld>
            <a:endParaRPr lang="nl-NL" dirty="0"/>
          </a:p>
        </p:txBody>
      </p:sp>
    </p:spTree>
    <p:extLst>
      <p:ext uri="{BB962C8B-B14F-4D97-AF65-F5344CB8AC3E}">
        <p14:creationId xmlns:p14="http://schemas.microsoft.com/office/powerpoint/2010/main" val="4179973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2F937A20-946F-4FE9-9157-769BA906E7B5}" type="slidenum">
              <a:rPr lang="nl-NL" smtClean="0"/>
              <a:t>2</a:t>
            </a:fld>
            <a:endParaRPr lang="nl-NL" dirty="0"/>
          </a:p>
        </p:txBody>
      </p:sp>
    </p:spTree>
    <p:extLst>
      <p:ext uri="{BB962C8B-B14F-4D97-AF65-F5344CB8AC3E}">
        <p14:creationId xmlns:p14="http://schemas.microsoft.com/office/powerpoint/2010/main" val="284206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2F937A20-946F-4FE9-9157-769BA906E7B5}" type="slidenum">
              <a:rPr lang="nl-NL" smtClean="0"/>
              <a:t>3</a:t>
            </a:fld>
            <a:endParaRPr lang="nl-NL" dirty="0"/>
          </a:p>
        </p:txBody>
      </p:sp>
    </p:spTree>
    <p:extLst>
      <p:ext uri="{BB962C8B-B14F-4D97-AF65-F5344CB8AC3E}">
        <p14:creationId xmlns:p14="http://schemas.microsoft.com/office/powerpoint/2010/main" val="146738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2F937A20-946F-4FE9-9157-769BA906E7B5}" type="slidenum">
              <a:rPr lang="nl-NL" smtClean="0"/>
              <a:t>4</a:t>
            </a:fld>
            <a:endParaRPr lang="nl-NL" dirty="0"/>
          </a:p>
        </p:txBody>
      </p:sp>
    </p:spTree>
    <p:extLst>
      <p:ext uri="{BB962C8B-B14F-4D97-AF65-F5344CB8AC3E}">
        <p14:creationId xmlns:p14="http://schemas.microsoft.com/office/powerpoint/2010/main" val="386012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2F937A20-946F-4FE9-9157-769BA906E7B5}" type="slidenum">
              <a:rPr lang="nl-NL" smtClean="0"/>
              <a:t>5</a:t>
            </a:fld>
            <a:endParaRPr lang="nl-NL" dirty="0"/>
          </a:p>
        </p:txBody>
      </p:sp>
    </p:spTree>
    <p:extLst>
      <p:ext uri="{BB962C8B-B14F-4D97-AF65-F5344CB8AC3E}">
        <p14:creationId xmlns:p14="http://schemas.microsoft.com/office/powerpoint/2010/main" val="383624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2F937A20-946F-4FE9-9157-769BA906E7B5}" type="slidenum">
              <a:rPr lang="nl-NL" smtClean="0"/>
              <a:t>6</a:t>
            </a:fld>
            <a:endParaRPr lang="nl-NL" dirty="0"/>
          </a:p>
        </p:txBody>
      </p:sp>
    </p:spTree>
    <p:extLst>
      <p:ext uri="{BB962C8B-B14F-4D97-AF65-F5344CB8AC3E}">
        <p14:creationId xmlns:p14="http://schemas.microsoft.com/office/powerpoint/2010/main" val="2578019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82BC8-0B9D-40D1-B5C8-13985A0D5C6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9869BAC-DAA1-4ACF-B0A7-E99713B66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B53402B-EABD-466E-A302-14E9929AD1D5}"/>
              </a:ext>
            </a:extLst>
          </p:cNvPr>
          <p:cNvSpPr>
            <a:spLocks noGrp="1"/>
          </p:cNvSpPr>
          <p:nvPr>
            <p:ph type="dt" sz="half" idx="10"/>
          </p:nvPr>
        </p:nvSpPr>
        <p:spPr/>
        <p:txBody>
          <a:bodyPr/>
          <a:lstStyle/>
          <a:p>
            <a:fld id="{13CC2D36-958F-4A4B-B966-A39B3A005106}" type="datetimeFigureOut">
              <a:rPr lang="nl-NL" smtClean="0"/>
              <a:t>19-5-2020</a:t>
            </a:fld>
            <a:endParaRPr lang="nl-NL"/>
          </a:p>
        </p:txBody>
      </p:sp>
      <p:sp>
        <p:nvSpPr>
          <p:cNvPr id="5" name="Tijdelijke aanduiding voor voettekst 4">
            <a:extLst>
              <a:ext uri="{FF2B5EF4-FFF2-40B4-BE49-F238E27FC236}">
                <a16:creationId xmlns:a16="http://schemas.microsoft.com/office/drawing/2014/main" id="{16501198-2142-4187-81B1-7945312DAC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9EFD07-DD1E-4979-864F-CBA8BDD50E56}"/>
              </a:ext>
            </a:extLst>
          </p:cNvPr>
          <p:cNvSpPr>
            <a:spLocks noGrp="1"/>
          </p:cNvSpPr>
          <p:nvPr>
            <p:ph type="sldNum" sz="quarter" idx="12"/>
          </p:nvPr>
        </p:nvSpPr>
        <p:spPr/>
        <p:txBody>
          <a:bodyPr/>
          <a:lstStyle/>
          <a:p>
            <a:fld id="{EAC0069C-518E-4548-9F4F-FA3FFAF2A08C}" type="slidenum">
              <a:rPr lang="nl-NL" smtClean="0"/>
              <a:t>‹nr.›</a:t>
            </a:fld>
            <a:endParaRPr lang="nl-NL"/>
          </a:p>
        </p:txBody>
      </p:sp>
    </p:spTree>
    <p:extLst>
      <p:ext uri="{BB962C8B-B14F-4D97-AF65-F5344CB8AC3E}">
        <p14:creationId xmlns:p14="http://schemas.microsoft.com/office/powerpoint/2010/main" val="53840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04DE2-7B7C-449D-AA1B-3F565294C3A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11F0363-D7C2-4D46-B103-0CC914DC6F5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A4D13F-FFC6-43FC-895C-B30115A7870D}"/>
              </a:ext>
            </a:extLst>
          </p:cNvPr>
          <p:cNvSpPr>
            <a:spLocks noGrp="1"/>
          </p:cNvSpPr>
          <p:nvPr>
            <p:ph type="dt" sz="half" idx="10"/>
          </p:nvPr>
        </p:nvSpPr>
        <p:spPr/>
        <p:txBody>
          <a:bodyPr/>
          <a:lstStyle/>
          <a:p>
            <a:fld id="{13CC2D36-958F-4A4B-B966-A39B3A005106}" type="datetimeFigureOut">
              <a:rPr lang="nl-NL" smtClean="0"/>
              <a:t>19-5-2020</a:t>
            </a:fld>
            <a:endParaRPr lang="nl-NL"/>
          </a:p>
        </p:txBody>
      </p:sp>
      <p:sp>
        <p:nvSpPr>
          <p:cNvPr id="5" name="Tijdelijke aanduiding voor voettekst 4">
            <a:extLst>
              <a:ext uri="{FF2B5EF4-FFF2-40B4-BE49-F238E27FC236}">
                <a16:creationId xmlns:a16="http://schemas.microsoft.com/office/drawing/2014/main" id="{DAE69DB6-2553-40E5-A558-7E2BC045A0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6F2510-AFDF-4D45-A4F5-12337FA79C85}"/>
              </a:ext>
            </a:extLst>
          </p:cNvPr>
          <p:cNvSpPr>
            <a:spLocks noGrp="1"/>
          </p:cNvSpPr>
          <p:nvPr>
            <p:ph type="sldNum" sz="quarter" idx="12"/>
          </p:nvPr>
        </p:nvSpPr>
        <p:spPr/>
        <p:txBody>
          <a:bodyPr/>
          <a:lstStyle/>
          <a:p>
            <a:fld id="{EAC0069C-518E-4548-9F4F-FA3FFAF2A08C}" type="slidenum">
              <a:rPr lang="nl-NL" smtClean="0"/>
              <a:t>‹nr.›</a:t>
            </a:fld>
            <a:endParaRPr lang="nl-NL"/>
          </a:p>
        </p:txBody>
      </p:sp>
    </p:spTree>
    <p:extLst>
      <p:ext uri="{BB962C8B-B14F-4D97-AF65-F5344CB8AC3E}">
        <p14:creationId xmlns:p14="http://schemas.microsoft.com/office/powerpoint/2010/main" val="341238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DFE125A-B92C-4226-971E-9B014DBD685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92DE5B3-0901-405C-ACDF-5403F04ACEF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1E1406-5310-499E-95BF-9F4A730AAE8B}"/>
              </a:ext>
            </a:extLst>
          </p:cNvPr>
          <p:cNvSpPr>
            <a:spLocks noGrp="1"/>
          </p:cNvSpPr>
          <p:nvPr>
            <p:ph type="dt" sz="half" idx="10"/>
          </p:nvPr>
        </p:nvSpPr>
        <p:spPr/>
        <p:txBody>
          <a:bodyPr/>
          <a:lstStyle/>
          <a:p>
            <a:fld id="{13CC2D36-958F-4A4B-B966-A39B3A005106}" type="datetimeFigureOut">
              <a:rPr lang="nl-NL" smtClean="0"/>
              <a:t>19-5-2020</a:t>
            </a:fld>
            <a:endParaRPr lang="nl-NL"/>
          </a:p>
        </p:txBody>
      </p:sp>
      <p:sp>
        <p:nvSpPr>
          <p:cNvPr id="5" name="Tijdelijke aanduiding voor voettekst 4">
            <a:extLst>
              <a:ext uri="{FF2B5EF4-FFF2-40B4-BE49-F238E27FC236}">
                <a16:creationId xmlns:a16="http://schemas.microsoft.com/office/drawing/2014/main" id="{70A842A0-C6B8-4134-9B18-1A9943CF65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AE7B2E-9435-4DF4-B753-D67C0042A9BD}"/>
              </a:ext>
            </a:extLst>
          </p:cNvPr>
          <p:cNvSpPr>
            <a:spLocks noGrp="1"/>
          </p:cNvSpPr>
          <p:nvPr>
            <p:ph type="sldNum" sz="quarter" idx="12"/>
          </p:nvPr>
        </p:nvSpPr>
        <p:spPr/>
        <p:txBody>
          <a:bodyPr/>
          <a:lstStyle/>
          <a:p>
            <a:fld id="{EAC0069C-518E-4548-9F4F-FA3FFAF2A08C}" type="slidenum">
              <a:rPr lang="nl-NL" smtClean="0"/>
              <a:t>‹nr.›</a:t>
            </a:fld>
            <a:endParaRPr lang="nl-NL"/>
          </a:p>
        </p:txBody>
      </p:sp>
    </p:spTree>
    <p:extLst>
      <p:ext uri="{BB962C8B-B14F-4D97-AF65-F5344CB8AC3E}">
        <p14:creationId xmlns:p14="http://schemas.microsoft.com/office/powerpoint/2010/main" val="63757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2A8FA-2611-40DE-9CF4-83F6263615A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54F35A2-17FE-4527-80FF-A3A7EF87EBB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8F0B707-4508-4D2B-9ED9-59DDA3D4422F}"/>
              </a:ext>
            </a:extLst>
          </p:cNvPr>
          <p:cNvSpPr>
            <a:spLocks noGrp="1"/>
          </p:cNvSpPr>
          <p:nvPr>
            <p:ph type="dt" sz="half" idx="10"/>
          </p:nvPr>
        </p:nvSpPr>
        <p:spPr/>
        <p:txBody>
          <a:bodyPr/>
          <a:lstStyle/>
          <a:p>
            <a:fld id="{13CC2D36-958F-4A4B-B966-A39B3A005106}" type="datetimeFigureOut">
              <a:rPr lang="nl-NL" smtClean="0"/>
              <a:t>19-5-2020</a:t>
            </a:fld>
            <a:endParaRPr lang="nl-NL"/>
          </a:p>
        </p:txBody>
      </p:sp>
      <p:sp>
        <p:nvSpPr>
          <p:cNvPr id="5" name="Tijdelijke aanduiding voor voettekst 4">
            <a:extLst>
              <a:ext uri="{FF2B5EF4-FFF2-40B4-BE49-F238E27FC236}">
                <a16:creationId xmlns:a16="http://schemas.microsoft.com/office/drawing/2014/main" id="{CC86DE29-2402-4A6F-8041-5CB23D0A5A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4BB10A-92FC-4E2B-912C-D4D8E6620920}"/>
              </a:ext>
            </a:extLst>
          </p:cNvPr>
          <p:cNvSpPr>
            <a:spLocks noGrp="1"/>
          </p:cNvSpPr>
          <p:nvPr>
            <p:ph type="sldNum" sz="quarter" idx="12"/>
          </p:nvPr>
        </p:nvSpPr>
        <p:spPr/>
        <p:txBody>
          <a:bodyPr/>
          <a:lstStyle/>
          <a:p>
            <a:fld id="{EAC0069C-518E-4548-9F4F-FA3FFAF2A08C}" type="slidenum">
              <a:rPr lang="nl-NL" smtClean="0"/>
              <a:t>‹nr.›</a:t>
            </a:fld>
            <a:endParaRPr lang="nl-NL"/>
          </a:p>
        </p:txBody>
      </p:sp>
    </p:spTree>
    <p:extLst>
      <p:ext uri="{BB962C8B-B14F-4D97-AF65-F5344CB8AC3E}">
        <p14:creationId xmlns:p14="http://schemas.microsoft.com/office/powerpoint/2010/main" val="340008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1E68C-00A4-4FE1-9910-932969D0335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7CA460B-C197-4EE2-BED2-28B45ED0E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10600E5-D282-4F75-9BD3-38DDBDC00CAA}"/>
              </a:ext>
            </a:extLst>
          </p:cNvPr>
          <p:cNvSpPr>
            <a:spLocks noGrp="1"/>
          </p:cNvSpPr>
          <p:nvPr>
            <p:ph type="dt" sz="half" idx="10"/>
          </p:nvPr>
        </p:nvSpPr>
        <p:spPr/>
        <p:txBody>
          <a:bodyPr/>
          <a:lstStyle/>
          <a:p>
            <a:fld id="{13CC2D36-958F-4A4B-B966-A39B3A005106}" type="datetimeFigureOut">
              <a:rPr lang="nl-NL" smtClean="0"/>
              <a:t>19-5-2020</a:t>
            </a:fld>
            <a:endParaRPr lang="nl-NL"/>
          </a:p>
        </p:txBody>
      </p:sp>
      <p:sp>
        <p:nvSpPr>
          <p:cNvPr id="5" name="Tijdelijke aanduiding voor voettekst 4">
            <a:extLst>
              <a:ext uri="{FF2B5EF4-FFF2-40B4-BE49-F238E27FC236}">
                <a16:creationId xmlns:a16="http://schemas.microsoft.com/office/drawing/2014/main" id="{6AB7EEFA-D145-4948-B508-EB82692EE9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538906-3E1C-4F45-971F-EB84BAAD76B1}"/>
              </a:ext>
            </a:extLst>
          </p:cNvPr>
          <p:cNvSpPr>
            <a:spLocks noGrp="1"/>
          </p:cNvSpPr>
          <p:nvPr>
            <p:ph type="sldNum" sz="quarter" idx="12"/>
          </p:nvPr>
        </p:nvSpPr>
        <p:spPr/>
        <p:txBody>
          <a:bodyPr/>
          <a:lstStyle/>
          <a:p>
            <a:fld id="{EAC0069C-518E-4548-9F4F-FA3FFAF2A08C}" type="slidenum">
              <a:rPr lang="nl-NL" smtClean="0"/>
              <a:t>‹nr.›</a:t>
            </a:fld>
            <a:endParaRPr lang="nl-NL"/>
          </a:p>
        </p:txBody>
      </p:sp>
    </p:spTree>
    <p:extLst>
      <p:ext uri="{BB962C8B-B14F-4D97-AF65-F5344CB8AC3E}">
        <p14:creationId xmlns:p14="http://schemas.microsoft.com/office/powerpoint/2010/main" val="345208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689167-1D63-4CFE-9089-9BABD8948D6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4D3EF69-5317-43CE-A23A-BA56F178E7A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9966819-21EA-4556-8DBB-C05978DCB62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87E2933-E3FF-4A35-84EE-7C03B1AF57E3}"/>
              </a:ext>
            </a:extLst>
          </p:cNvPr>
          <p:cNvSpPr>
            <a:spLocks noGrp="1"/>
          </p:cNvSpPr>
          <p:nvPr>
            <p:ph type="dt" sz="half" idx="10"/>
          </p:nvPr>
        </p:nvSpPr>
        <p:spPr/>
        <p:txBody>
          <a:bodyPr/>
          <a:lstStyle/>
          <a:p>
            <a:fld id="{13CC2D36-958F-4A4B-B966-A39B3A005106}" type="datetimeFigureOut">
              <a:rPr lang="nl-NL" smtClean="0"/>
              <a:t>19-5-2020</a:t>
            </a:fld>
            <a:endParaRPr lang="nl-NL"/>
          </a:p>
        </p:txBody>
      </p:sp>
      <p:sp>
        <p:nvSpPr>
          <p:cNvPr id="6" name="Tijdelijke aanduiding voor voettekst 5">
            <a:extLst>
              <a:ext uri="{FF2B5EF4-FFF2-40B4-BE49-F238E27FC236}">
                <a16:creationId xmlns:a16="http://schemas.microsoft.com/office/drawing/2014/main" id="{695F6145-4676-4035-A671-6169D447060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C6644AA-6B6C-4C12-BD30-C17F106DE124}"/>
              </a:ext>
            </a:extLst>
          </p:cNvPr>
          <p:cNvSpPr>
            <a:spLocks noGrp="1"/>
          </p:cNvSpPr>
          <p:nvPr>
            <p:ph type="sldNum" sz="quarter" idx="12"/>
          </p:nvPr>
        </p:nvSpPr>
        <p:spPr/>
        <p:txBody>
          <a:bodyPr/>
          <a:lstStyle/>
          <a:p>
            <a:fld id="{EAC0069C-518E-4548-9F4F-FA3FFAF2A08C}" type="slidenum">
              <a:rPr lang="nl-NL" smtClean="0"/>
              <a:t>‹nr.›</a:t>
            </a:fld>
            <a:endParaRPr lang="nl-NL"/>
          </a:p>
        </p:txBody>
      </p:sp>
    </p:spTree>
    <p:extLst>
      <p:ext uri="{BB962C8B-B14F-4D97-AF65-F5344CB8AC3E}">
        <p14:creationId xmlns:p14="http://schemas.microsoft.com/office/powerpoint/2010/main" val="347518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283E7-92C6-4D51-84C6-035B4AD7919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FCFF5EF-25C1-4A08-839A-E5BEE6911A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EC2E817-D38A-4E77-AFC1-18CF8433E53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ECB597F-FC0A-4C99-8E4B-95447637A9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949B12F-4BAF-41CA-BA7D-1FE9F828ABB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E8B2763-10F3-4302-88B2-8FB375FBE171}"/>
              </a:ext>
            </a:extLst>
          </p:cNvPr>
          <p:cNvSpPr>
            <a:spLocks noGrp="1"/>
          </p:cNvSpPr>
          <p:nvPr>
            <p:ph type="dt" sz="half" idx="10"/>
          </p:nvPr>
        </p:nvSpPr>
        <p:spPr/>
        <p:txBody>
          <a:bodyPr/>
          <a:lstStyle/>
          <a:p>
            <a:fld id="{13CC2D36-958F-4A4B-B966-A39B3A005106}" type="datetimeFigureOut">
              <a:rPr lang="nl-NL" smtClean="0"/>
              <a:t>19-5-2020</a:t>
            </a:fld>
            <a:endParaRPr lang="nl-NL"/>
          </a:p>
        </p:txBody>
      </p:sp>
      <p:sp>
        <p:nvSpPr>
          <p:cNvPr id="8" name="Tijdelijke aanduiding voor voettekst 7">
            <a:extLst>
              <a:ext uri="{FF2B5EF4-FFF2-40B4-BE49-F238E27FC236}">
                <a16:creationId xmlns:a16="http://schemas.microsoft.com/office/drawing/2014/main" id="{D1B4F70B-EBA4-4351-98AA-D705425C84E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220FB7D-4F4C-4D79-A45B-056ED4AA03A3}"/>
              </a:ext>
            </a:extLst>
          </p:cNvPr>
          <p:cNvSpPr>
            <a:spLocks noGrp="1"/>
          </p:cNvSpPr>
          <p:nvPr>
            <p:ph type="sldNum" sz="quarter" idx="12"/>
          </p:nvPr>
        </p:nvSpPr>
        <p:spPr/>
        <p:txBody>
          <a:bodyPr/>
          <a:lstStyle/>
          <a:p>
            <a:fld id="{EAC0069C-518E-4548-9F4F-FA3FFAF2A08C}" type="slidenum">
              <a:rPr lang="nl-NL" smtClean="0"/>
              <a:t>‹nr.›</a:t>
            </a:fld>
            <a:endParaRPr lang="nl-NL"/>
          </a:p>
        </p:txBody>
      </p:sp>
    </p:spTree>
    <p:extLst>
      <p:ext uri="{BB962C8B-B14F-4D97-AF65-F5344CB8AC3E}">
        <p14:creationId xmlns:p14="http://schemas.microsoft.com/office/powerpoint/2010/main" val="141178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CAA6E-0DEE-450E-A233-03BCA442B35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CA7DC42-898B-4155-B670-765337CFCDA3}"/>
              </a:ext>
            </a:extLst>
          </p:cNvPr>
          <p:cNvSpPr>
            <a:spLocks noGrp="1"/>
          </p:cNvSpPr>
          <p:nvPr>
            <p:ph type="dt" sz="half" idx="10"/>
          </p:nvPr>
        </p:nvSpPr>
        <p:spPr/>
        <p:txBody>
          <a:bodyPr/>
          <a:lstStyle/>
          <a:p>
            <a:fld id="{13CC2D36-958F-4A4B-B966-A39B3A005106}" type="datetimeFigureOut">
              <a:rPr lang="nl-NL" smtClean="0"/>
              <a:t>19-5-2020</a:t>
            </a:fld>
            <a:endParaRPr lang="nl-NL"/>
          </a:p>
        </p:txBody>
      </p:sp>
      <p:sp>
        <p:nvSpPr>
          <p:cNvPr id="4" name="Tijdelijke aanduiding voor voettekst 3">
            <a:extLst>
              <a:ext uri="{FF2B5EF4-FFF2-40B4-BE49-F238E27FC236}">
                <a16:creationId xmlns:a16="http://schemas.microsoft.com/office/drawing/2014/main" id="{E2726D46-2D78-40A9-97A0-6518E5CB099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F83795A-BF30-4572-B5F5-712BFAE9DB1C}"/>
              </a:ext>
            </a:extLst>
          </p:cNvPr>
          <p:cNvSpPr>
            <a:spLocks noGrp="1"/>
          </p:cNvSpPr>
          <p:nvPr>
            <p:ph type="sldNum" sz="quarter" idx="12"/>
          </p:nvPr>
        </p:nvSpPr>
        <p:spPr/>
        <p:txBody>
          <a:bodyPr/>
          <a:lstStyle/>
          <a:p>
            <a:fld id="{EAC0069C-518E-4548-9F4F-FA3FFAF2A08C}" type="slidenum">
              <a:rPr lang="nl-NL" smtClean="0"/>
              <a:t>‹nr.›</a:t>
            </a:fld>
            <a:endParaRPr lang="nl-NL"/>
          </a:p>
        </p:txBody>
      </p:sp>
    </p:spTree>
    <p:extLst>
      <p:ext uri="{BB962C8B-B14F-4D97-AF65-F5344CB8AC3E}">
        <p14:creationId xmlns:p14="http://schemas.microsoft.com/office/powerpoint/2010/main" val="389701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B723F81-BDC0-4295-B640-2AEE838CC1E8}"/>
              </a:ext>
            </a:extLst>
          </p:cNvPr>
          <p:cNvSpPr>
            <a:spLocks noGrp="1"/>
          </p:cNvSpPr>
          <p:nvPr>
            <p:ph type="dt" sz="half" idx="10"/>
          </p:nvPr>
        </p:nvSpPr>
        <p:spPr/>
        <p:txBody>
          <a:bodyPr/>
          <a:lstStyle/>
          <a:p>
            <a:fld id="{13CC2D36-958F-4A4B-B966-A39B3A005106}" type="datetimeFigureOut">
              <a:rPr lang="nl-NL" smtClean="0"/>
              <a:t>19-5-2020</a:t>
            </a:fld>
            <a:endParaRPr lang="nl-NL"/>
          </a:p>
        </p:txBody>
      </p:sp>
      <p:sp>
        <p:nvSpPr>
          <p:cNvPr id="3" name="Tijdelijke aanduiding voor voettekst 2">
            <a:extLst>
              <a:ext uri="{FF2B5EF4-FFF2-40B4-BE49-F238E27FC236}">
                <a16:creationId xmlns:a16="http://schemas.microsoft.com/office/drawing/2014/main" id="{95C8098D-2D35-46BE-A730-57B0446A358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9AA2071-B33C-4054-9045-FF97DAF6B244}"/>
              </a:ext>
            </a:extLst>
          </p:cNvPr>
          <p:cNvSpPr>
            <a:spLocks noGrp="1"/>
          </p:cNvSpPr>
          <p:nvPr>
            <p:ph type="sldNum" sz="quarter" idx="12"/>
          </p:nvPr>
        </p:nvSpPr>
        <p:spPr/>
        <p:txBody>
          <a:bodyPr/>
          <a:lstStyle/>
          <a:p>
            <a:fld id="{EAC0069C-518E-4548-9F4F-FA3FFAF2A08C}" type="slidenum">
              <a:rPr lang="nl-NL" smtClean="0"/>
              <a:t>‹nr.›</a:t>
            </a:fld>
            <a:endParaRPr lang="nl-NL"/>
          </a:p>
        </p:txBody>
      </p:sp>
    </p:spTree>
    <p:extLst>
      <p:ext uri="{BB962C8B-B14F-4D97-AF65-F5344CB8AC3E}">
        <p14:creationId xmlns:p14="http://schemas.microsoft.com/office/powerpoint/2010/main" val="379035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7113B-BF11-4494-96CF-C13D6986C74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9B226A5-BD2F-42DB-B81B-5AB118F0E8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B2A5441-6111-40B3-A839-14F91F6D7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E255359-C592-4428-A5BC-27620C4FEE52}"/>
              </a:ext>
            </a:extLst>
          </p:cNvPr>
          <p:cNvSpPr>
            <a:spLocks noGrp="1"/>
          </p:cNvSpPr>
          <p:nvPr>
            <p:ph type="dt" sz="half" idx="10"/>
          </p:nvPr>
        </p:nvSpPr>
        <p:spPr/>
        <p:txBody>
          <a:bodyPr/>
          <a:lstStyle/>
          <a:p>
            <a:fld id="{13CC2D36-958F-4A4B-B966-A39B3A005106}" type="datetimeFigureOut">
              <a:rPr lang="nl-NL" smtClean="0"/>
              <a:t>19-5-2020</a:t>
            </a:fld>
            <a:endParaRPr lang="nl-NL"/>
          </a:p>
        </p:txBody>
      </p:sp>
      <p:sp>
        <p:nvSpPr>
          <p:cNvPr id="6" name="Tijdelijke aanduiding voor voettekst 5">
            <a:extLst>
              <a:ext uri="{FF2B5EF4-FFF2-40B4-BE49-F238E27FC236}">
                <a16:creationId xmlns:a16="http://schemas.microsoft.com/office/drawing/2014/main" id="{FD5F6D8D-1BA4-4ED0-B1ED-FECD86F8D00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EF11A1A-4D8B-4387-B57B-DD993984A8B5}"/>
              </a:ext>
            </a:extLst>
          </p:cNvPr>
          <p:cNvSpPr>
            <a:spLocks noGrp="1"/>
          </p:cNvSpPr>
          <p:nvPr>
            <p:ph type="sldNum" sz="quarter" idx="12"/>
          </p:nvPr>
        </p:nvSpPr>
        <p:spPr/>
        <p:txBody>
          <a:bodyPr/>
          <a:lstStyle/>
          <a:p>
            <a:fld id="{EAC0069C-518E-4548-9F4F-FA3FFAF2A08C}" type="slidenum">
              <a:rPr lang="nl-NL" smtClean="0"/>
              <a:t>‹nr.›</a:t>
            </a:fld>
            <a:endParaRPr lang="nl-NL"/>
          </a:p>
        </p:txBody>
      </p:sp>
    </p:spTree>
    <p:extLst>
      <p:ext uri="{BB962C8B-B14F-4D97-AF65-F5344CB8AC3E}">
        <p14:creationId xmlns:p14="http://schemas.microsoft.com/office/powerpoint/2010/main" val="2415589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DEB2A-2270-435D-BAEF-EB5E00EFB2E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49AE5C7-8C41-4902-BB8A-81110BBA5A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9D08991-BFCB-4AC4-8477-85ADDB857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37ADBEB-415B-4D8D-B88D-94E5AB1D22CB}"/>
              </a:ext>
            </a:extLst>
          </p:cNvPr>
          <p:cNvSpPr>
            <a:spLocks noGrp="1"/>
          </p:cNvSpPr>
          <p:nvPr>
            <p:ph type="dt" sz="half" idx="10"/>
          </p:nvPr>
        </p:nvSpPr>
        <p:spPr/>
        <p:txBody>
          <a:bodyPr/>
          <a:lstStyle/>
          <a:p>
            <a:fld id="{13CC2D36-958F-4A4B-B966-A39B3A005106}" type="datetimeFigureOut">
              <a:rPr lang="nl-NL" smtClean="0"/>
              <a:t>19-5-2020</a:t>
            </a:fld>
            <a:endParaRPr lang="nl-NL"/>
          </a:p>
        </p:txBody>
      </p:sp>
      <p:sp>
        <p:nvSpPr>
          <p:cNvPr id="6" name="Tijdelijke aanduiding voor voettekst 5">
            <a:extLst>
              <a:ext uri="{FF2B5EF4-FFF2-40B4-BE49-F238E27FC236}">
                <a16:creationId xmlns:a16="http://schemas.microsoft.com/office/drawing/2014/main" id="{85AC4061-5E4C-4AD8-A696-88119A4C45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CF30CC3-BAD6-4437-A3C5-0B58F7D64FCF}"/>
              </a:ext>
            </a:extLst>
          </p:cNvPr>
          <p:cNvSpPr>
            <a:spLocks noGrp="1"/>
          </p:cNvSpPr>
          <p:nvPr>
            <p:ph type="sldNum" sz="quarter" idx="12"/>
          </p:nvPr>
        </p:nvSpPr>
        <p:spPr/>
        <p:txBody>
          <a:bodyPr/>
          <a:lstStyle/>
          <a:p>
            <a:fld id="{EAC0069C-518E-4548-9F4F-FA3FFAF2A08C}" type="slidenum">
              <a:rPr lang="nl-NL" smtClean="0"/>
              <a:t>‹nr.›</a:t>
            </a:fld>
            <a:endParaRPr lang="nl-NL"/>
          </a:p>
        </p:txBody>
      </p:sp>
    </p:spTree>
    <p:extLst>
      <p:ext uri="{BB962C8B-B14F-4D97-AF65-F5344CB8AC3E}">
        <p14:creationId xmlns:p14="http://schemas.microsoft.com/office/powerpoint/2010/main" val="228167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D2228D3-B2FE-4F49-B821-424B02FA4D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B099558-17B5-4804-9A3C-5F96CC007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B39577E-6406-4EC1-8658-4F11D4AB20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C2D36-958F-4A4B-B966-A39B3A005106}" type="datetimeFigureOut">
              <a:rPr lang="nl-NL" smtClean="0"/>
              <a:t>19-5-2020</a:t>
            </a:fld>
            <a:endParaRPr lang="nl-NL"/>
          </a:p>
        </p:txBody>
      </p:sp>
      <p:sp>
        <p:nvSpPr>
          <p:cNvPr id="5" name="Tijdelijke aanduiding voor voettekst 4">
            <a:extLst>
              <a:ext uri="{FF2B5EF4-FFF2-40B4-BE49-F238E27FC236}">
                <a16:creationId xmlns:a16="http://schemas.microsoft.com/office/drawing/2014/main" id="{EACAE187-0DDD-4DDA-AA11-A9130EF13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4806496-F096-46D5-A376-6C7B9C408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0069C-518E-4548-9F4F-FA3FFAF2A08C}" type="slidenum">
              <a:rPr lang="nl-NL" smtClean="0"/>
              <a:t>‹nr.›</a:t>
            </a:fld>
            <a:endParaRPr lang="nl-NL"/>
          </a:p>
        </p:txBody>
      </p:sp>
    </p:spTree>
    <p:extLst>
      <p:ext uri="{BB962C8B-B14F-4D97-AF65-F5344CB8AC3E}">
        <p14:creationId xmlns:p14="http://schemas.microsoft.com/office/powerpoint/2010/main" val="3364056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D6AA977-30F7-46EA-B408-1273990B2DDD}"/>
              </a:ext>
            </a:extLst>
          </p:cNvPr>
          <p:cNvPicPr>
            <a:picLocks noChangeAspect="1"/>
          </p:cNvPicPr>
          <p:nvPr/>
        </p:nvPicPr>
        <p:blipFill rotWithShape="1">
          <a:blip r:embed="rId3"/>
          <a:srcRect l="-403" r="196"/>
          <a:stretch/>
        </p:blipFill>
        <p:spPr>
          <a:xfrm>
            <a:off x="-41797" y="2993717"/>
            <a:ext cx="12275594" cy="3864283"/>
          </a:xfrm>
          <a:prstGeom prst="rect">
            <a:avLst/>
          </a:prstGeom>
          <a:ln>
            <a:noFill/>
          </a:ln>
          <a:effectLst/>
        </p:spPr>
      </p:pic>
      <p:sp>
        <p:nvSpPr>
          <p:cNvPr id="3" name="Subtitel 2">
            <a:extLst>
              <a:ext uri="{FF2B5EF4-FFF2-40B4-BE49-F238E27FC236}">
                <a16:creationId xmlns:a16="http://schemas.microsoft.com/office/drawing/2014/main" id="{3902D97B-B3A5-4723-92DA-D3BB12BDECBA}"/>
              </a:ext>
            </a:extLst>
          </p:cNvPr>
          <p:cNvSpPr>
            <a:spLocks noGrp="1"/>
          </p:cNvSpPr>
          <p:nvPr>
            <p:ph idx="1"/>
          </p:nvPr>
        </p:nvSpPr>
        <p:spPr>
          <a:xfrm>
            <a:off x="523875" y="0"/>
            <a:ext cx="8736666" cy="3064183"/>
          </a:xfrm>
        </p:spPr>
        <p:txBody>
          <a:bodyPr rtlCol="0">
            <a:normAutofit fontScale="85000" lnSpcReduction="20000"/>
          </a:bodyPr>
          <a:lstStyle/>
          <a:p>
            <a:pPr algn="ctr" rtl="0"/>
            <a:endParaRPr lang="nl-NL" sz="4500" b="1" dirty="0">
              <a:solidFill>
                <a:schemeClr val="tx1"/>
              </a:solidFill>
              <a:latin typeface="Times New Roman" panose="02020603050405020304" pitchFamily="18" charset="0"/>
              <a:cs typeface="Times New Roman" panose="02020603050405020304" pitchFamily="18" charset="0"/>
            </a:endParaRPr>
          </a:p>
          <a:p>
            <a:pPr marL="0" indent="0" rtl="0">
              <a:buNone/>
            </a:pPr>
            <a:r>
              <a:rPr lang="nl-NL" sz="4500" dirty="0">
                <a:solidFill>
                  <a:schemeClr val="tx1"/>
                </a:solidFill>
                <a:latin typeface="Times New Roman" panose="02020603050405020304" pitchFamily="18" charset="0"/>
                <a:cs typeface="Times New Roman" panose="02020603050405020304" pitchFamily="18" charset="0"/>
              </a:rPr>
              <a:t>Tool 6: Krantenartikel</a:t>
            </a:r>
          </a:p>
          <a:p>
            <a:pPr marL="685800" indent="-685800">
              <a:buFont typeface="Wingdings" panose="05000000000000000000" pitchFamily="2" charset="2"/>
              <a:buChar char="§"/>
            </a:pPr>
            <a:endParaRPr lang="nl-NL" sz="2100" dirty="0">
              <a:solidFill>
                <a:schemeClr val="tx1"/>
              </a:solidFill>
            </a:endParaRPr>
          </a:p>
          <a:p>
            <a:pPr marL="685800" indent="-685800">
              <a:buFont typeface="Wingdings" panose="05000000000000000000" pitchFamily="2" charset="2"/>
              <a:buChar char="§"/>
            </a:pPr>
            <a:r>
              <a:rPr lang="nl-NL" sz="2100" dirty="0">
                <a:solidFill>
                  <a:schemeClr val="tx1"/>
                </a:solidFill>
              </a:rPr>
              <a:t>Benodigdheden</a:t>
            </a:r>
          </a:p>
          <a:p>
            <a:pPr marL="685800" indent="-685800">
              <a:buFont typeface="Wingdings" panose="05000000000000000000" pitchFamily="2" charset="2"/>
              <a:buChar char="§"/>
            </a:pPr>
            <a:r>
              <a:rPr lang="nl-NL" sz="2100" dirty="0">
                <a:solidFill>
                  <a:schemeClr val="tx1"/>
                </a:solidFill>
              </a:rPr>
              <a:t>Doel</a:t>
            </a:r>
          </a:p>
          <a:p>
            <a:pPr marL="685800" indent="-685800">
              <a:buFont typeface="Wingdings" panose="05000000000000000000" pitchFamily="2" charset="2"/>
              <a:buChar char="§"/>
            </a:pPr>
            <a:r>
              <a:rPr lang="nl-NL" sz="2100" dirty="0">
                <a:solidFill>
                  <a:schemeClr val="tx1"/>
                </a:solidFill>
              </a:rPr>
              <a:t>Werkwijze</a:t>
            </a:r>
          </a:p>
          <a:p>
            <a:pPr marL="685800" indent="-685800">
              <a:buFont typeface="Wingdings" panose="05000000000000000000" pitchFamily="2" charset="2"/>
              <a:buChar char="§"/>
            </a:pPr>
            <a:r>
              <a:rPr lang="nl-NL" sz="2100" dirty="0">
                <a:solidFill>
                  <a:schemeClr val="tx1"/>
                </a:solidFill>
              </a:rPr>
              <a:t>Voorbeeld</a:t>
            </a:r>
          </a:p>
          <a:p>
            <a:pPr marL="685800" indent="-685800">
              <a:buFont typeface="Wingdings" panose="05000000000000000000" pitchFamily="2" charset="2"/>
              <a:buChar char="§"/>
            </a:pPr>
            <a:r>
              <a:rPr lang="nl-NL" sz="2100" dirty="0">
                <a:solidFill>
                  <a:schemeClr val="tx1"/>
                </a:solidFill>
              </a:rPr>
              <a:t>Output</a:t>
            </a:r>
          </a:p>
          <a:p>
            <a:pPr algn="ctr" rtl="0"/>
            <a:endParaRPr lang="nl-NL" sz="4500" b="1" dirty="0">
              <a:solidFill>
                <a:schemeClr val="tx1"/>
              </a:solidFill>
              <a:latin typeface="Times New Roman" panose="02020603050405020304" pitchFamily="18" charset="0"/>
              <a:cs typeface="Times New Roman" panose="02020603050405020304" pitchFamily="18" charset="0"/>
            </a:endParaRPr>
          </a:p>
          <a:p>
            <a:pPr algn="ctr" rtl="0"/>
            <a:endParaRPr lang="nl-NL" sz="4500" b="1" dirty="0">
              <a:solidFill>
                <a:schemeClr val="tx1"/>
              </a:solidFill>
              <a:latin typeface="Times New Roman" panose="02020603050405020304" pitchFamily="18" charset="0"/>
              <a:cs typeface="Times New Roman" panose="02020603050405020304" pitchFamily="18" charset="0"/>
            </a:endParaRPr>
          </a:p>
        </p:txBody>
      </p:sp>
      <p:pic>
        <p:nvPicPr>
          <p:cNvPr id="5" name="Afbeelding 4">
            <a:extLst>
              <a:ext uri="{FF2B5EF4-FFF2-40B4-BE49-F238E27FC236}">
                <a16:creationId xmlns:a16="http://schemas.microsoft.com/office/drawing/2014/main" id="{3E66EB4C-17DA-4C06-AC39-5204E1CD28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2599" y="542814"/>
            <a:ext cx="4212177" cy="577539"/>
          </a:xfrm>
          <a:prstGeom prst="rect">
            <a:avLst/>
          </a:prstGeom>
        </p:spPr>
      </p:pic>
    </p:spTree>
    <p:extLst>
      <p:ext uri="{BB962C8B-B14F-4D97-AF65-F5344CB8AC3E}">
        <p14:creationId xmlns:p14="http://schemas.microsoft.com/office/powerpoint/2010/main" val="118894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186C8-8AF5-4258-A684-57CF33F52F72}"/>
              </a:ext>
            </a:extLst>
          </p:cNvPr>
          <p:cNvSpPr>
            <a:spLocks noGrp="1"/>
          </p:cNvSpPr>
          <p:nvPr>
            <p:ph type="title"/>
          </p:nvPr>
        </p:nvSpPr>
        <p:spPr>
          <a:xfrm>
            <a:off x="657224" y="499533"/>
            <a:ext cx="10772775" cy="1345146"/>
          </a:xfrm>
        </p:spPr>
        <p:txBody>
          <a:bodyPr rtlCol="0" anchor="ctr">
            <a:normAutofit/>
          </a:bodyPr>
          <a:lstStyle/>
          <a:p>
            <a:r>
              <a:rPr lang="nl-NL" dirty="0">
                <a:latin typeface="Times New Roman" panose="02020603050405020304" pitchFamily="18" charset="0"/>
                <a:cs typeface="Times New Roman" panose="02020603050405020304" pitchFamily="18" charset="0"/>
              </a:rPr>
              <a:t>Krantenartikel</a:t>
            </a:r>
            <a:br>
              <a:rPr lang="nl-NL" dirty="0">
                <a:latin typeface="Times New Roman" panose="02020603050405020304" pitchFamily="18" charset="0"/>
                <a:cs typeface="Times New Roman" panose="02020603050405020304" pitchFamily="18" charset="0"/>
              </a:rPr>
            </a:br>
            <a:r>
              <a:rPr lang="nl-NL" dirty="0">
                <a:latin typeface="Times New Roman" panose="02020603050405020304" pitchFamily="18" charset="0"/>
                <a:cs typeface="Times New Roman" panose="02020603050405020304" pitchFamily="18" charset="0"/>
              </a:rPr>
              <a:t>	</a:t>
            </a:r>
            <a:r>
              <a:rPr lang="nl-NL" sz="3000" i="1" dirty="0">
                <a:solidFill>
                  <a:schemeClr val="tx1"/>
                </a:solidFill>
                <a:latin typeface="Times New Roman" panose="02020603050405020304" pitchFamily="18" charset="0"/>
                <a:cs typeface="Times New Roman" panose="02020603050405020304" pitchFamily="18" charset="0"/>
              </a:rPr>
              <a:t>Durf te dromen</a:t>
            </a:r>
            <a:endParaRPr lang="nl-NL" i="1" dirty="0">
              <a:latin typeface="Times New Roman" panose="02020603050405020304" pitchFamily="18" charset="0"/>
              <a:cs typeface="Times New Roman" panose="02020603050405020304" pitchFamily="18" charset="0"/>
            </a:endParaRPr>
          </a:p>
        </p:txBody>
      </p:sp>
      <p:pic>
        <p:nvPicPr>
          <p:cNvPr id="6" name="Tijdelijke aanduiding voor inhoud 5" descr="Afbeelding met object, klok&#10;&#10;Automatisch gegenereerde beschrijving">
            <a:extLst>
              <a:ext uri="{FF2B5EF4-FFF2-40B4-BE49-F238E27FC236}">
                <a16:creationId xmlns:a16="http://schemas.microsoft.com/office/drawing/2014/main" id="{5344755D-28C1-4348-82D0-34C812C8DEF6}"/>
              </a:ext>
            </a:extLst>
          </p:cNvPr>
          <p:cNvPicPr>
            <a:picLocks noGrp="1" noChangeAspect="1"/>
          </p:cNvPicPr>
          <p:nvPr>
            <p:ph sz="half" idx="2"/>
          </p:nvPr>
        </p:nvPicPr>
        <p:blipFill>
          <a:blip r:embed="rId3"/>
          <a:stretch>
            <a:fillRect/>
          </a:stretch>
        </p:blipFill>
        <p:spPr>
          <a:xfrm>
            <a:off x="1083128" y="2436951"/>
            <a:ext cx="1657349" cy="1657349"/>
          </a:xfrm>
          <a:noFill/>
        </p:spPr>
      </p:pic>
      <p:pic>
        <p:nvPicPr>
          <p:cNvPr id="8" name="Afbeelding 7">
            <a:extLst>
              <a:ext uri="{FF2B5EF4-FFF2-40B4-BE49-F238E27FC236}">
                <a16:creationId xmlns:a16="http://schemas.microsoft.com/office/drawing/2014/main" id="{AC78088F-9488-4999-BE04-0C2F5470BA45}"/>
              </a:ext>
            </a:extLst>
          </p:cNvPr>
          <p:cNvPicPr>
            <a:picLocks noChangeAspect="1"/>
          </p:cNvPicPr>
          <p:nvPr/>
        </p:nvPicPr>
        <p:blipFill rotWithShape="1">
          <a:blip r:embed="rId4"/>
          <a:srcRect t="11563" b="11140"/>
          <a:stretch/>
        </p:blipFill>
        <p:spPr>
          <a:xfrm>
            <a:off x="4502604" y="2318629"/>
            <a:ext cx="2445924" cy="1890627"/>
          </a:xfrm>
          <a:prstGeom prst="rect">
            <a:avLst/>
          </a:prstGeom>
          <a:noFill/>
        </p:spPr>
      </p:pic>
      <p:pic>
        <p:nvPicPr>
          <p:cNvPr id="11" name="Afbeelding 10" descr="Afbeelding met tafelgerei, object, bord, tekening&#10;&#10;Automatisch gegenereerde beschrijving">
            <a:extLst>
              <a:ext uri="{FF2B5EF4-FFF2-40B4-BE49-F238E27FC236}">
                <a16:creationId xmlns:a16="http://schemas.microsoft.com/office/drawing/2014/main" id="{5AAD5620-A33C-4BF2-BA0D-D84274196272}"/>
              </a:ext>
            </a:extLst>
          </p:cNvPr>
          <p:cNvPicPr>
            <a:picLocks noChangeAspect="1"/>
          </p:cNvPicPr>
          <p:nvPr/>
        </p:nvPicPr>
        <p:blipFill>
          <a:blip r:embed="rId5"/>
          <a:stretch>
            <a:fillRect/>
          </a:stretch>
        </p:blipFill>
        <p:spPr>
          <a:xfrm>
            <a:off x="8710655" y="2436951"/>
            <a:ext cx="1657350" cy="1657350"/>
          </a:xfrm>
          <a:prstGeom prst="rect">
            <a:avLst/>
          </a:prstGeom>
        </p:spPr>
      </p:pic>
      <p:sp>
        <p:nvSpPr>
          <p:cNvPr id="12" name="Tekstvak 11">
            <a:extLst>
              <a:ext uri="{FF2B5EF4-FFF2-40B4-BE49-F238E27FC236}">
                <a16:creationId xmlns:a16="http://schemas.microsoft.com/office/drawing/2014/main" id="{606E90AA-CAA6-4DD1-9198-B5491D22013D}"/>
              </a:ext>
            </a:extLst>
          </p:cNvPr>
          <p:cNvSpPr txBox="1"/>
          <p:nvPr/>
        </p:nvSpPr>
        <p:spPr>
          <a:xfrm>
            <a:off x="1447579" y="4375604"/>
            <a:ext cx="894797" cy="492443"/>
          </a:xfrm>
          <a:prstGeom prst="rect">
            <a:avLst/>
          </a:prstGeom>
          <a:noFill/>
        </p:spPr>
        <p:txBody>
          <a:bodyPr wrap="none" rtlCol="0">
            <a:spAutoFit/>
          </a:bodyPr>
          <a:lstStyle/>
          <a:p>
            <a:r>
              <a:rPr lang="nl-NL" sz="2600" dirty="0"/>
              <a:t>1 uur</a:t>
            </a:r>
          </a:p>
        </p:txBody>
      </p:sp>
      <p:sp>
        <p:nvSpPr>
          <p:cNvPr id="16" name="Tekstvak 15">
            <a:extLst>
              <a:ext uri="{FF2B5EF4-FFF2-40B4-BE49-F238E27FC236}">
                <a16:creationId xmlns:a16="http://schemas.microsoft.com/office/drawing/2014/main" id="{5A262D6D-6041-4EC7-A677-20B9BE54B20F}"/>
              </a:ext>
            </a:extLst>
          </p:cNvPr>
          <p:cNvSpPr txBox="1"/>
          <p:nvPr/>
        </p:nvSpPr>
        <p:spPr>
          <a:xfrm>
            <a:off x="4845838" y="4366694"/>
            <a:ext cx="1810047" cy="492443"/>
          </a:xfrm>
          <a:prstGeom prst="rect">
            <a:avLst/>
          </a:prstGeom>
          <a:noFill/>
        </p:spPr>
        <p:txBody>
          <a:bodyPr wrap="none" rtlCol="0">
            <a:spAutoFit/>
          </a:bodyPr>
          <a:lstStyle/>
          <a:p>
            <a:r>
              <a:rPr lang="nl-NL" sz="2600" dirty="0"/>
              <a:t>Aanwezigen</a:t>
            </a:r>
          </a:p>
        </p:txBody>
      </p:sp>
      <p:sp>
        <p:nvSpPr>
          <p:cNvPr id="17" name="Tekstvak 16">
            <a:extLst>
              <a:ext uri="{FF2B5EF4-FFF2-40B4-BE49-F238E27FC236}">
                <a16:creationId xmlns:a16="http://schemas.microsoft.com/office/drawing/2014/main" id="{88B74D83-9711-44DD-90B7-1F78E044FF16}"/>
              </a:ext>
            </a:extLst>
          </p:cNvPr>
          <p:cNvSpPr txBox="1"/>
          <p:nvPr/>
        </p:nvSpPr>
        <p:spPr>
          <a:xfrm>
            <a:off x="7695235" y="4358834"/>
            <a:ext cx="3688190" cy="492443"/>
          </a:xfrm>
          <a:prstGeom prst="rect">
            <a:avLst/>
          </a:prstGeom>
          <a:noFill/>
        </p:spPr>
        <p:txBody>
          <a:bodyPr wrap="none" rtlCol="0">
            <a:spAutoFit/>
          </a:bodyPr>
          <a:lstStyle/>
          <a:p>
            <a:pPr algn="ctr"/>
            <a:r>
              <a:rPr lang="nl-NL" sz="2600" dirty="0"/>
              <a:t>Pen en papier / Computer</a:t>
            </a:r>
          </a:p>
        </p:txBody>
      </p:sp>
      <p:sp>
        <p:nvSpPr>
          <p:cNvPr id="15" name="Tekstvak 14">
            <a:extLst>
              <a:ext uri="{FF2B5EF4-FFF2-40B4-BE49-F238E27FC236}">
                <a16:creationId xmlns:a16="http://schemas.microsoft.com/office/drawing/2014/main" id="{7D0F2FF7-9396-4CB1-949A-01A41370BBDC}"/>
              </a:ext>
            </a:extLst>
          </p:cNvPr>
          <p:cNvSpPr txBox="1"/>
          <p:nvPr/>
        </p:nvSpPr>
        <p:spPr>
          <a:xfrm>
            <a:off x="0" y="6122430"/>
            <a:ext cx="12192000" cy="369332"/>
          </a:xfrm>
          <a:prstGeom prst="rect">
            <a:avLst/>
          </a:prstGeom>
          <a:solidFill>
            <a:srgbClr val="98012E"/>
          </a:solidFill>
        </p:spPr>
        <p:txBody>
          <a:bodyPr wrap="square" rtlCol="0">
            <a:spAutoFit/>
          </a:bodyPr>
          <a:lstStyle/>
          <a:p>
            <a:r>
              <a:rPr lang="nl-NL" b="1" dirty="0">
                <a:solidFill>
                  <a:schemeClr val="bg1"/>
                </a:solidFill>
              </a:rPr>
              <a:t>	Tool 6: Krantenartikel</a:t>
            </a:r>
          </a:p>
        </p:txBody>
      </p:sp>
      <p:pic>
        <p:nvPicPr>
          <p:cNvPr id="13" name="Afbeelding 12">
            <a:extLst>
              <a:ext uri="{FF2B5EF4-FFF2-40B4-BE49-F238E27FC236}">
                <a16:creationId xmlns:a16="http://schemas.microsoft.com/office/drawing/2014/main" id="{4AD8532D-F1C9-4E1A-A740-EBC677B553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2599" y="542814"/>
            <a:ext cx="4212177" cy="577539"/>
          </a:xfrm>
          <a:prstGeom prst="rect">
            <a:avLst/>
          </a:prstGeom>
        </p:spPr>
      </p:pic>
    </p:spTree>
    <p:extLst>
      <p:ext uri="{BB962C8B-B14F-4D97-AF65-F5344CB8AC3E}">
        <p14:creationId xmlns:p14="http://schemas.microsoft.com/office/powerpoint/2010/main" val="396802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186C8-8AF5-4258-A684-57CF33F52F72}"/>
              </a:ext>
            </a:extLst>
          </p:cNvPr>
          <p:cNvSpPr>
            <a:spLocks noGrp="1"/>
          </p:cNvSpPr>
          <p:nvPr>
            <p:ph type="title"/>
          </p:nvPr>
        </p:nvSpPr>
        <p:spPr>
          <a:xfrm>
            <a:off x="657224" y="499533"/>
            <a:ext cx="10772775" cy="1345146"/>
          </a:xfrm>
        </p:spPr>
        <p:txBody>
          <a:bodyPr rtlCol="0">
            <a:normAutofit/>
          </a:bodyPr>
          <a:lstStyle/>
          <a:p>
            <a:r>
              <a:rPr lang="nl-NL" dirty="0">
                <a:latin typeface="Times New Roman" panose="02020603050405020304" pitchFamily="18" charset="0"/>
                <a:cs typeface="Times New Roman" panose="02020603050405020304" pitchFamily="18" charset="0"/>
              </a:rPr>
              <a:t>Doel</a:t>
            </a:r>
          </a:p>
        </p:txBody>
      </p:sp>
      <p:sp>
        <p:nvSpPr>
          <p:cNvPr id="5" name="Tekstvak 4">
            <a:extLst>
              <a:ext uri="{FF2B5EF4-FFF2-40B4-BE49-F238E27FC236}">
                <a16:creationId xmlns:a16="http://schemas.microsoft.com/office/drawing/2014/main" id="{A4CF2989-2972-4AD3-995F-1B2F71783FF9}"/>
              </a:ext>
            </a:extLst>
          </p:cNvPr>
          <p:cNvSpPr txBox="1"/>
          <p:nvPr/>
        </p:nvSpPr>
        <p:spPr>
          <a:xfrm>
            <a:off x="657224" y="1878995"/>
            <a:ext cx="9503789" cy="2031325"/>
          </a:xfrm>
          <a:prstGeom prst="rect">
            <a:avLst/>
          </a:prstGeom>
          <a:noFill/>
        </p:spPr>
        <p:txBody>
          <a:bodyPr wrap="square" rtlCol="0">
            <a:spAutoFit/>
          </a:bodyPr>
          <a:lstStyle/>
          <a:p>
            <a:r>
              <a:rPr lang="nl-NL" dirty="0"/>
              <a:t>De opdracht van het krantenartikel is om de deelnemers een persoonlijk droom te laten beschrijven door middel van een nieuwsbericht. De uitdaging is om dit artikel te ondersteunen met representatieve afbeeldingen. Met als doel iedereen de kans te geven om te laten zien wat zijn of haar ambitie is en wat daadwerkelijk belangrijk is. Dit als aanvulling op tool 1, 2 en 3, omdat door middel van een nieuwsbericht het ‘eigen belang’ aan de kant wordt gezet.</a:t>
            </a:r>
          </a:p>
          <a:p>
            <a:endParaRPr lang="nl-NL" dirty="0"/>
          </a:p>
          <a:p>
            <a:endParaRPr lang="nl-NL" dirty="0"/>
          </a:p>
        </p:txBody>
      </p:sp>
      <p:sp>
        <p:nvSpPr>
          <p:cNvPr id="6" name="Tekstvak 5">
            <a:extLst>
              <a:ext uri="{FF2B5EF4-FFF2-40B4-BE49-F238E27FC236}">
                <a16:creationId xmlns:a16="http://schemas.microsoft.com/office/drawing/2014/main" id="{37886BC5-3A6B-4996-8A77-0900043D723C}"/>
              </a:ext>
            </a:extLst>
          </p:cNvPr>
          <p:cNvSpPr txBox="1"/>
          <p:nvPr/>
        </p:nvSpPr>
        <p:spPr>
          <a:xfrm>
            <a:off x="0" y="6122430"/>
            <a:ext cx="12192000" cy="369332"/>
          </a:xfrm>
          <a:prstGeom prst="rect">
            <a:avLst/>
          </a:prstGeom>
          <a:solidFill>
            <a:srgbClr val="98012E"/>
          </a:solidFill>
        </p:spPr>
        <p:txBody>
          <a:bodyPr wrap="square" rtlCol="0">
            <a:spAutoFit/>
          </a:bodyPr>
          <a:lstStyle/>
          <a:p>
            <a:r>
              <a:rPr lang="nl-NL" b="1" dirty="0">
                <a:solidFill>
                  <a:schemeClr val="bg1"/>
                </a:solidFill>
              </a:rPr>
              <a:t>	Tool 6: Krantenartikel</a:t>
            </a:r>
          </a:p>
        </p:txBody>
      </p:sp>
      <p:pic>
        <p:nvPicPr>
          <p:cNvPr id="8" name="Afbeelding 7">
            <a:extLst>
              <a:ext uri="{FF2B5EF4-FFF2-40B4-BE49-F238E27FC236}">
                <a16:creationId xmlns:a16="http://schemas.microsoft.com/office/drawing/2014/main" id="{BAA10787-6BCD-4C56-837F-ADB40C647D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2599" y="542814"/>
            <a:ext cx="4212177" cy="577539"/>
          </a:xfrm>
          <a:prstGeom prst="rect">
            <a:avLst/>
          </a:prstGeom>
        </p:spPr>
      </p:pic>
    </p:spTree>
    <p:extLst>
      <p:ext uri="{BB962C8B-B14F-4D97-AF65-F5344CB8AC3E}">
        <p14:creationId xmlns:p14="http://schemas.microsoft.com/office/powerpoint/2010/main" val="231692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186C8-8AF5-4258-A684-57CF33F52F72}"/>
              </a:ext>
            </a:extLst>
          </p:cNvPr>
          <p:cNvSpPr>
            <a:spLocks noGrp="1"/>
          </p:cNvSpPr>
          <p:nvPr>
            <p:ph type="title"/>
          </p:nvPr>
        </p:nvSpPr>
        <p:spPr>
          <a:xfrm>
            <a:off x="657224" y="499533"/>
            <a:ext cx="10772775" cy="1345146"/>
          </a:xfrm>
        </p:spPr>
        <p:txBody>
          <a:bodyPr rtlCol="0">
            <a:normAutofit/>
          </a:bodyPr>
          <a:lstStyle/>
          <a:p>
            <a:r>
              <a:rPr lang="nl-NL" dirty="0">
                <a:latin typeface="Times New Roman" panose="02020603050405020304" pitchFamily="18" charset="0"/>
                <a:cs typeface="Times New Roman" panose="02020603050405020304" pitchFamily="18" charset="0"/>
              </a:rPr>
              <a:t>Werkwijze</a:t>
            </a:r>
          </a:p>
        </p:txBody>
      </p:sp>
      <p:sp>
        <p:nvSpPr>
          <p:cNvPr id="11" name="Tekstvak 10">
            <a:extLst>
              <a:ext uri="{FF2B5EF4-FFF2-40B4-BE49-F238E27FC236}">
                <a16:creationId xmlns:a16="http://schemas.microsoft.com/office/drawing/2014/main" id="{4EA5FB4D-0A90-456C-9FE5-02306CF6E712}"/>
              </a:ext>
            </a:extLst>
          </p:cNvPr>
          <p:cNvSpPr txBox="1"/>
          <p:nvPr/>
        </p:nvSpPr>
        <p:spPr>
          <a:xfrm>
            <a:off x="762000" y="1913641"/>
            <a:ext cx="9503789" cy="2585323"/>
          </a:xfrm>
          <a:prstGeom prst="rect">
            <a:avLst/>
          </a:prstGeom>
          <a:noFill/>
        </p:spPr>
        <p:txBody>
          <a:bodyPr wrap="square" rtlCol="0">
            <a:spAutoFit/>
          </a:bodyPr>
          <a:lstStyle/>
          <a:p>
            <a:r>
              <a:rPr lang="nl-NL" b="1" dirty="0"/>
              <a:t>Stap 1</a:t>
            </a:r>
          </a:p>
          <a:p>
            <a:r>
              <a:rPr lang="nl-NL" dirty="0"/>
              <a:t>Alle deelnemers schrijven een individueel krantenartikel waarin ze hun persoonlijke droom scenario omschrijven voor de ontwikkeling van het kantoorpand.  </a:t>
            </a:r>
          </a:p>
          <a:p>
            <a:endParaRPr lang="nl-NL" dirty="0"/>
          </a:p>
          <a:p>
            <a:r>
              <a:rPr lang="nl-NL" b="1" dirty="0"/>
              <a:t>Stap 2</a:t>
            </a:r>
          </a:p>
          <a:p>
            <a:r>
              <a:rPr lang="nl-NL" dirty="0"/>
              <a:t>Deelnemers reflecteren op elkaars droom. Zo kunnen de volgende vragen worden gesteld:</a:t>
            </a:r>
          </a:p>
          <a:p>
            <a:pPr marL="742950" lvl="1" indent="-285750">
              <a:buFont typeface="Wingdings" panose="05000000000000000000" pitchFamily="2" charset="2"/>
              <a:buChar char="§"/>
            </a:pPr>
            <a:r>
              <a:rPr lang="nl-NL" dirty="0"/>
              <a:t>Wat wil de persoon werkelijk bereiken?</a:t>
            </a:r>
          </a:p>
          <a:p>
            <a:pPr marL="742950" lvl="1" indent="-285750">
              <a:buFont typeface="Wingdings" panose="05000000000000000000" pitchFamily="2" charset="2"/>
              <a:buChar char="§"/>
            </a:pPr>
            <a:r>
              <a:rPr lang="nl-NL" dirty="0"/>
              <a:t>Wordt je geïnspireerd door een ander krantenartikel?</a:t>
            </a:r>
          </a:p>
          <a:p>
            <a:pPr marL="742950" lvl="1" indent="-285750">
              <a:buFont typeface="Wingdings" panose="05000000000000000000" pitchFamily="2" charset="2"/>
              <a:buChar char="§"/>
            </a:pPr>
            <a:r>
              <a:rPr lang="nl-NL" dirty="0"/>
              <a:t>Welke overeenkomsten zijn te zien in de verschillende krantenartikelen?</a:t>
            </a:r>
          </a:p>
        </p:txBody>
      </p:sp>
      <p:sp>
        <p:nvSpPr>
          <p:cNvPr id="8" name="Tekstvak 7">
            <a:extLst>
              <a:ext uri="{FF2B5EF4-FFF2-40B4-BE49-F238E27FC236}">
                <a16:creationId xmlns:a16="http://schemas.microsoft.com/office/drawing/2014/main" id="{E259852F-BD55-4F0A-95C9-3FA24DF7E651}"/>
              </a:ext>
            </a:extLst>
          </p:cNvPr>
          <p:cNvSpPr txBox="1"/>
          <p:nvPr/>
        </p:nvSpPr>
        <p:spPr>
          <a:xfrm>
            <a:off x="0" y="6122430"/>
            <a:ext cx="12192000" cy="369332"/>
          </a:xfrm>
          <a:prstGeom prst="rect">
            <a:avLst/>
          </a:prstGeom>
          <a:solidFill>
            <a:srgbClr val="98012E"/>
          </a:solidFill>
        </p:spPr>
        <p:txBody>
          <a:bodyPr wrap="square" rtlCol="0">
            <a:spAutoFit/>
          </a:bodyPr>
          <a:lstStyle/>
          <a:p>
            <a:r>
              <a:rPr lang="nl-NL" b="1" dirty="0">
                <a:solidFill>
                  <a:schemeClr val="bg1"/>
                </a:solidFill>
              </a:rPr>
              <a:t>	Tool 6: Krantenartikel</a:t>
            </a:r>
          </a:p>
        </p:txBody>
      </p:sp>
      <p:pic>
        <p:nvPicPr>
          <p:cNvPr id="7" name="Afbeelding 6">
            <a:extLst>
              <a:ext uri="{FF2B5EF4-FFF2-40B4-BE49-F238E27FC236}">
                <a16:creationId xmlns:a16="http://schemas.microsoft.com/office/drawing/2014/main" id="{0C72D9D2-2AF0-4ED8-A80A-B43C584351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2599" y="542814"/>
            <a:ext cx="4212177" cy="577539"/>
          </a:xfrm>
          <a:prstGeom prst="rect">
            <a:avLst/>
          </a:prstGeom>
        </p:spPr>
      </p:pic>
    </p:spTree>
    <p:extLst>
      <p:ext uri="{BB962C8B-B14F-4D97-AF65-F5344CB8AC3E}">
        <p14:creationId xmlns:p14="http://schemas.microsoft.com/office/powerpoint/2010/main" val="302713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186C8-8AF5-4258-A684-57CF33F52F72}"/>
              </a:ext>
            </a:extLst>
          </p:cNvPr>
          <p:cNvSpPr>
            <a:spLocks noGrp="1"/>
          </p:cNvSpPr>
          <p:nvPr>
            <p:ph type="title"/>
          </p:nvPr>
        </p:nvSpPr>
        <p:spPr>
          <a:xfrm>
            <a:off x="657224" y="499533"/>
            <a:ext cx="10772775" cy="1345146"/>
          </a:xfrm>
        </p:spPr>
        <p:txBody>
          <a:bodyPr rtlCol="0">
            <a:normAutofit/>
          </a:bodyPr>
          <a:lstStyle/>
          <a:p>
            <a:r>
              <a:rPr lang="nl-NL" dirty="0">
                <a:latin typeface="Times New Roman" panose="02020603050405020304" pitchFamily="18" charset="0"/>
                <a:cs typeface="Times New Roman" panose="02020603050405020304" pitchFamily="18" charset="0"/>
              </a:rPr>
              <a:t>Voorbeeld</a:t>
            </a:r>
          </a:p>
        </p:txBody>
      </p:sp>
      <p:sp>
        <p:nvSpPr>
          <p:cNvPr id="8" name="Tekstvak 7">
            <a:extLst>
              <a:ext uri="{FF2B5EF4-FFF2-40B4-BE49-F238E27FC236}">
                <a16:creationId xmlns:a16="http://schemas.microsoft.com/office/drawing/2014/main" id="{E259852F-BD55-4F0A-95C9-3FA24DF7E651}"/>
              </a:ext>
            </a:extLst>
          </p:cNvPr>
          <p:cNvSpPr txBox="1"/>
          <p:nvPr/>
        </p:nvSpPr>
        <p:spPr>
          <a:xfrm>
            <a:off x="0" y="6122430"/>
            <a:ext cx="12192000" cy="369332"/>
          </a:xfrm>
          <a:prstGeom prst="rect">
            <a:avLst/>
          </a:prstGeom>
          <a:solidFill>
            <a:srgbClr val="98012E"/>
          </a:solidFill>
        </p:spPr>
        <p:txBody>
          <a:bodyPr wrap="square" rtlCol="0">
            <a:spAutoFit/>
          </a:bodyPr>
          <a:lstStyle/>
          <a:p>
            <a:r>
              <a:rPr lang="nl-NL" b="1" dirty="0">
                <a:solidFill>
                  <a:schemeClr val="bg1"/>
                </a:solidFill>
              </a:rPr>
              <a:t>	Tool 6: Krantenartikel</a:t>
            </a:r>
          </a:p>
        </p:txBody>
      </p:sp>
      <p:pic>
        <p:nvPicPr>
          <p:cNvPr id="7" name="Afbeelding 6">
            <a:extLst>
              <a:ext uri="{FF2B5EF4-FFF2-40B4-BE49-F238E27FC236}">
                <a16:creationId xmlns:a16="http://schemas.microsoft.com/office/drawing/2014/main" id="{DC030E61-AAD4-44A5-A524-24E6672C96A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4" y="1677289"/>
            <a:ext cx="5143503" cy="3968616"/>
          </a:xfrm>
          <a:prstGeom prst="rect">
            <a:avLst/>
          </a:prstGeom>
          <a:noFill/>
          <a:ln>
            <a:noFill/>
          </a:ln>
        </p:spPr>
      </p:pic>
      <p:pic>
        <p:nvPicPr>
          <p:cNvPr id="9" name="Afbeelding 8">
            <a:extLst>
              <a:ext uri="{FF2B5EF4-FFF2-40B4-BE49-F238E27FC236}">
                <a16:creationId xmlns:a16="http://schemas.microsoft.com/office/drawing/2014/main" id="{E955551B-05CB-4714-A844-3CED8DE8B7C0}"/>
              </a:ext>
            </a:extLst>
          </p:cNvPr>
          <p:cNvPicPr>
            <a:picLocks noChangeAspect="1"/>
          </p:cNvPicPr>
          <p:nvPr/>
        </p:nvPicPr>
        <p:blipFill>
          <a:blip r:embed="rId4"/>
          <a:stretch>
            <a:fillRect/>
          </a:stretch>
        </p:blipFill>
        <p:spPr>
          <a:xfrm>
            <a:off x="6096000" y="1182751"/>
            <a:ext cx="4212177" cy="5601608"/>
          </a:xfrm>
          <a:prstGeom prst="rect">
            <a:avLst/>
          </a:prstGeom>
        </p:spPr>
      </p:pic>
      <p:pic>
        <p:nvPicPr>
          <p:cNvPr id="10" name="Afbeelding 9">
            <a:extLst>
              <a:ext uri="{FF2B5EF4-FFF2-40B4-BE49-F238E27FC236}">
                <a16:creationId xmlns:a16="http://schemas.microsoft.com/office/drawing/2014/main" id="{116D57EA-B909-4559-9145-D85B2EA1AB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2599" y="542814"/>
            <a:ext cx="4212177" cy="577539"/>
          </a:xfrm>
          <a:prstGeom prst="rect">
            <a:avLst/>
          </a:prstGeom>
        </p:spPr>
      </p:pic>
    </p:spTree>
    <p:extLst>
      <p:ext uri="{BB962C8B-B14F-4D97-AF65-F5344CB8AC3E}">
        <p14:creationId xmlns:p14="http://schemas.microsoft.com/office/powerpoint/2010/main" val="141447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186C8-8AF5-4258-A684-57CF33F52F72}"/>
              </a:ext>
            </a:extLst>
          </p:cNvPr>
          <p:cNvSpPr>
            <a:spLocks noGrp="1"/>
          </p:cNvSpPr>
          <p:nvPr>
            <p:ph type="title"/>
          </p:nvPr>
        </p:nvSpPr>
        <p:spPr>
          <a:xfrm>
            <a:off x="657224" y="499533"/>
            <a:ext cx="10772775" cy="1345146"/>
          </a:xfrm>
        </p:spPr>
        <p:txBody>
          <a:bodyPr rtlCol="0">
            <a:normAutofit/>
          </a:bodyPr>
          <a:lstStyle/>
          <a:p>
            <a:r>
              <a:rPr lang="nl-NL" dirty="0">
                <a:latin typeface="Times New Roman" panose="02020603050405020304" pitchFamily="18" charset="0"/>
                <a:cs typeface="Times New Roman" panose="02020603050405020304" pitchFamily="18" charset="0"/>
              </a:rPr>
              <a:t>Output</a:t>
            </a:r>
          </a:p>
        </p:txBody>
      </p:sp>
      <p:sp>
        <p:nvSpPr>
          <p:cNvPr id="6" name="Tekstvak 5">
            <a:extLst>
              <a:ext uri="{FF2B5EF4-FFF2-40B4-BE49-F238E27FC236}">
                <a16:creationId xmlns:a16="http://schemas.microsoft.com/office/drawing/2014/main" id="{FE5E67DF-B023-4B2D-8B31-497B42C35B8D}"/>
              </a:ext>
            </a:extLst>
          </p:cNvPr>
          <p:cNvSpPr txBox="1"/>
          <p:nvPr/>
        </p:nvSpPr>
        <p:spPr>
          <a:xfrm>
            <a:off x="657224" y="1878995"/>
            <a:ext cx="8803380" cy="923330"/>
          </a:xfrm>
          <a:prstGeom prst="rect">
            <a:avLst/>
          </a:prstGeom>
          <a:noFill/>
        </p:spPr>
        <p:txBody>
          <a:bodyPr wrap="square" rtlCol="0">
            <a:spAutoFit/>
          </a:bodyPr>
          <a:lstStyle/>
          <a:p>
            <a:r>
              <a:rPr lang="nl-NL" dirty="0"/>
              <a:t>De output van deze opdracht zijn een aantal inspirerende krantenartikelen. Deze artikelen kunnen als context worden gebruikt voor het samenstellen van een gezamenlijke droom. </a:t>
            </a:r>
          </a:p>
          <a:p>
            <a:endParaRPr lang="nl-NL" dirty="0"/>
          </a:p>
        </p:txBody>
      </p:sp>
      <p:sp>
        <p:nvSpPr>
          <p:cNvPr id="10" name="Tekstvak 9">
            <a:extLst>
              <a:ext uri="{FF2B5EF4-FFF2-40B4-BE49-F238E27FC236}">
                <a16:creationId xmlns:a16="http://schemas.microsoft.com/office/drawing/2014/main" id="{6E53A2C4-F728-4CFD-9674-6E87D614F287}"/>
              </a:ext>
            </a:extLst>
          </p:cNvPr>
          <p:cNvSpPr txBox="1"/>
          <p:nvPr/>
        </p:nvSpPr>
        <p:spPr>
          <a:xfrm>
            <a:off x="0" y="6122430"/>
            <a:ext cx="12192000" cy="369332"/>
          </a:xfrm>
          <a:prstGeom prst="rect">
            <a:avLst/>
          </a:prstGeom>
          <a:solidFill>
            <a:srgbClr val="98012E"/>
          </a:solidFill>
        </p:spPr>
        <p:txBody>
          <a:bodyPr wrap="square" rtlCol="0">
            <a:spAutoFit/>
          </a:bodyPr>
          <a:lstStyle/>
          <a:p>
            <a:r>
              <a:rPr lang="nl-NL" b="1" dirty="0">
                <a:solidFill>
                  <a:schemeClr val="bg1"/>
                </a:solidFill>
              </a:rPr>
              <a:t>	Tool 6: Krantenartikel</a:t>
            </a:r>
          </a:p>
        </p:txBody>
      </p:sp>
      <p:pic>
        <p:nvPicPr>
          <p:cNvPr id="7" name="Afbeelding 6">
            <a:extLst>
              <a:ext uri="{FF2B5EF4-FFF2-40B4-BE49-F238E27FC236}">
                <a16:creationId xmlns:a16="http://schemas.microsoft.com/office/drawing/2014/main" id="{EE8F9E0D-4400-4FD9-9E25-DDD703AF72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2599" y="542814"/>
            <a:ext cx="4212177" cy="577539"/>
          </a:xfrm>
          <a:prstGeom prst="rect">
            <a:avLst/>
          </a:prstGeom>
        </p:spPr>
      </p:pic>
    </p:spTree>
    <p:extLst>
      <p:ext uri="{BB962C8B-B14F-4D97-AF65-F5344CB8AC3E}">
        <p14:creationId xmlns:p14="http://schemas.microsoft.com/office/powerpoint/2010/main" val="330096611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232</Words>
  <Application>Microsoft Office PowerPoint</Application>
  <PresentationFormat>Breedbeeld</PresentationFormat>
  <Paragraphs>37</Paragraphs>
  <Slides>6</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Calibri</vt:lpstr>
      <vt:lpstr>Calibri Light</vt:lpstr>
      <vt:lpstr>Times New Roman</vt:lpstr>
      <vt:lpstr>Wingdings</vt:lpstr>
      <vt:lpstr>Kantoorthema</vt:lpstr>
      <vt:lpstr>PowerPoint-presentatie</vt:lpstr>
      <vt:lpstr>Krantenartikel  Durf te dromen</vt:lpstr>
      <vt:lpstr>Doel</vt:lpstr>
      <vt:lpstr>Werkwijze</vt:lpstr>
      <vt:lpstr>Voorbeeld</vt:lpstr>
      <vt:lpstr>Output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Hanne Spekreijse | Alba Concepts</dc:creator>
  <cp:lastModifiedBy>Hanne Spekreijse | Alba Concepts</cp:lastModifiedBy>
  <cp:revision>4</cp:revision>
  <dcterms:created xsi:type="dcterms:W3CDTF">2020-04-15T11:12:19Z</dcterms:created>
  <dcterms:modified xsi:type="dcterms:W3CDTF">2020-05-19T07:07:45Z</dcterms:modified>
</cp:coreProperties>
</file>