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34" r:id="rId2"/>
    <p:sldId id="294" r:id="rId3"/>
    <p:sldId id="295" r:id="rId4"/>
    <p:sldId id="296" r:id="rId5"/>
    <p:sldId id="321" r:id="rId6"/>
    <p:sldId id="297" r:id="rId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p:cViewPr varScale="1">
        <p:scale>
          <a:sx n="114" d="100"/>
          <a:sy n="114" d="100"/>
        </p:scale>
        <p:origin x="4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71BE06-B063-48F8-B175-8EBE9796DEDE}" type="datetimeFigureOut">
              <a:rPr lang="nl-NL" smtClean="0"/>
              <a:t>19-5-2020</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452010-C963-425B-BC4B-E35F1B9FFAB5}" type="slidenum">
              <a:rPr lang="nl-NL" smtClean="0"/>
              <a:t>‹nr.›</a:t>
            </a:fld>
            <a:endParaRPr lang="nl-NL"/>
          </a:p>
        </p:txBody>
      </p:sp>
    </p:spTree>
    <p:extLst>
      <p:ext uri="{BB962C8B-B14F-4D97-AF65-F5344CB8AC3E}">
        <p14:creationId xmlns:p14="http://schemas.microsoft.com/office/powerpoint/2010/main" val="41050216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1</a:t>
            </a:fld>
            <a:endParaRPr lang="nl-NL" dirty="0"/>
          </a:p>
        </p:txBody>
      </p:sp>
    </p:spTree>
    <p:extLst>
      <p:ext uri="{BB962C8B-B14F-4D97-AF65-F5344CB8AC3E}">
        <p14:creationId xmlns:p14="http://schemas.microsoft.com/office/powerpoint/2010/main" val="15701936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2</a:t>
            </a:fld>
            <a:endParaRPr lang="nl-NL" dirty="0"/>
          </a:p>
        </p:txBody>
      </p:sp>
    </p:spTree>
    <p:extLst>
      <p:ext uri="{BB962C8B-B14F-4D97-AF65-F5344CB8AC3E}">
        <p14:creationId xmlns:p14="http://schemas.microsoft.com/office/powerpoint/2010/main" val="2385505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3</a:t>
            </a:fld>
            <a:endParaRPr lang="nl-NL" dirty="0"/>
          </a:p>
        </p:txBody>
      </p:sp>
    </p:spTree>
    <p:extLst>
      <p:ext uri="{BB962C8B-B14F-4D97-AF65-F5344CB8AC3E}">
        <p14:creationId xmlns:p14="http://schemas.microsoft.com/office/powerpoint/2010/main" val="2271913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4</a:t>
            </a:fld>
            <a:endParaRPr lang="nl-NL" dirty="0"/>
          </a:p>
        </p:txBody>
      </p:sp>
    </p:spTree>
    <p:extLst>
      <p:ext uri="{BB962C8B-B14F-4D97-AF65-F5344CB8AC3E}">
        <p14:creationId xmlns:p14="http://schemas.microsoft.com/office/powerpoint/2010/main" val="1226008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5</a:t>
            </a:fld>
            <a:endParaRPr lang="nl-NL" dirty="0"/>
          </a:p>
        </p:txBody>
      </p:sp>
    </p:spTree>
    <p:extLst>
      <p:ext uri="{BB962C8B-B14F-4D97-AF65-F5344CB8AC3E}">
        <p14:creationId xmlns:p14="http://schemas.microsoft.com/office/powerpoint/2010/main" val="1703477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6</a:t>
            </a:fld>
            <a:endParaRPr lang="nl-NL" dirty="0"/>
          </a:p>
        </p:txBody>
      </p:sp>
    </p:spTree>
    <p:extLst>
      <p:ext uri="{BB962C8B-B14F-4D97-AF65-F5344CB8AC3E}">
        <p14:creationId xmlns:p14="http://schemas.microsoft.com/office/powerpoint/2010/main" val="133230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C17EB8-6B9D-47CF-A37A-AF50EA7CD036}"/>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01F95654-D4FA-45B8-80A3-0F3DBA7BB0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C7AD37C1-955D-4B43-A52B-A0AB674B18F5}"/>
              </a:ext>
            </a:extLst>
          </p:cNvPr>
          <p:cNvSpPr>
            <a:spLocks noGrp="1"/>
          </p:cNvSpPr>
          <p:nvPr>
            <p:ph type="dt" sz="half" idx="10"/>
          </p:nvPr>
        </p:nvSpPr>
        <p:spPr/>
        <p:txBody>
          <a:bodyPr/>
          <a:lstStyle/>
          <a:p>
            <a:fld id="{071EC87A-1D41-459A-A4AC-C77E6A0C2590}"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9F4099D0-FCBF-4D40-A76B-4CFE30D10BB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60C3194-4396-4C91-9CE8-859C4973D76C}"/>
              </a:ext>
            </a:extLst>
          </p:cNvPr>
          <p:cNvSpPr>
            <a:spLocks noGrp="1"/>
          </p:cNvSpPr>
          <p:nvPr>
            <p:ph type="sldNum" sz="quarter" idx="12"/>
          </p:nvPr>
        </p:nvSpPr>
        <p:spPr/>
        <p:txBody>
          <a:bodyPr/>
          <a:lstStyle/>
          <a:p>
            <a:fld id="{DC5E686F-52E1-40DB-B5AF-758F8D63BECA}" type="slidenum">
              <a:rPr lang="nl-NL" smtClean="0"/>
              <a:t>‹nr.›</a:t>
            </a:fld>
            <a:endParaRPr lang="nl-NL"/>
          </a:p>
        </p:txBody>
      </p:sp>
    </p:spTree>
    <p:extLst>
      <p:ext uri="{BB962C8B-B14F-4D97-AF65-F5344CB8AC3E}">
        <p14:creationId xmlns:p14="http://schemas.microsoft.com/office/powerpoint/2010/main" val="4078223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A0F4FB-A12E-41D5-A798-1C4901157873}"/>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E1C0C26C-562E-496A-8CB7-245993D76E99}"/>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28EFDBA-D4E2-4D03-A553-A0655AA26826}"/>
              </a:ext>
            </a:extLst>
          </p:cNvPr>
          <p:cNvSpPr>
            <a:spLocks noGrp="1"/>
          </p:cNvSpPr>
          <p:nvPr>
            <p:ph type="dt" sz="half" idx="10"/>
          </p:nvPr>
        </p:nvSpPr>
        <p:spPr/>
        <p:txBody>
          <a:bodyPr/>
          <a:lstStyle/>
          <a:p>
            <a:fld id="{071EC87A-1D41-459A-A4AC-C77E6A0C2590}"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F69CFD37-16AB-4F06-9C28-F6211381D0F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69070A9-5568-4C5A-8F90-EF6AD5809FB3}"/>
              </a:ext>
            </a:extLst>
          </p:cNvPr>
          <p:cNvSpPr>
            <a:spLocks noGrp="1"/>
          </p:cNvSpPr>
          <p:nvPr>
            <p:ph type="sldNum" sz="quarter" idx="12"/>
          </p:nvPr>
        </p:nvSpPr>
        <p:spPr/>
        <p:txBody>
          <a:bodyPr/>
          <a:lstStyle/>
          <a:p>
            <a:fld id="{DC5E686F-52E1-40DB-B5AF-758F8D63BECA}" type="slidenum">
              <a:rPr lang="nl-NL" smtClean="0"/>
              <a:t>‹nr.›</a:t>
            </a:fld>
            <a:endParaRPr lang="nl-NL"/>
          </a:p>
        </p:txBody>
      </p:sp>
    </p:spTree>
    <p:extLst>
      <p:ext uri="{BB962C8B-B14F-4D97-AF65-F5344CB8AC3E}">
        <p14:creationId xmlns:p14="http://schemas.microsoft.com/office/powerpoint/2010/main" val="1380919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6C11302E-4C4A-4004-9AE7-007D9A567299}"/>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4167A370-A120-4273-8E5D-9D560C4887E2}"/>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A2E71D7-E737-42E1-8100-8D614CDD8D84}"/>
              </a:ext>
            </a:extLst>
          </p:cNvPr>
          <p:cNvSpPr>
            <a:spLocks noGrp="1"/>
          </p:cNvSpPr>
          <p:nvPr>
            <p:ph type="dt" sz="half" idx="10"/>
          </p:nvPr>
        </p:nvSpPr>
        <p:spPr/>
        <p:txBody>
          <a:bodyPr/>
          <a:lstStyle/>
          <a:p>
            <a:fld id="{071EC87A-1D41-459A-A4AC-C77E6A0C2590}"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3A98D8ED-21E9-4E90-A245-4C1D02C1431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D4C6500-3B35-4017-A225-F19C4DCA9655}"/>
              </a:ext>
            </a:extLst>
          </p:cNvPr>
          <p:cNvSpPr>
            <a:spLocks noGrp="1"/>
          </p:cNvSpPr>
          <p:nvPr>
            <p:ph type="sldNum" sz="quarter" idx="12"/>
          </p:nvPr>
        </p:nvSpPr>
        <p:spPr/>
        <p:txBody>
          <a:bodyPr/>
          <a:lstStyle/>
          <a:p>
            <a:fld id="{DC5E686F-52E1-40DB-B5AF-758F8D63BECA}" type="slidenum">
              <a:rPr lang="nl-NL" smtClean="0"/>
              <a:t>‹nr.›</a:t>
            </a:fld>
            <a:endParaRPr lang="nl-NL"/>
          </a:p>
        </p:txBody>
      </p:sp>
    </p:spTree>
    <p:extLst>
      <p:ext uri="{BB962C8B-B14F-4D97-AF65-F5344CB8AC3E}">
        <p14:creationId xmlns:p14="http://schemas.microsoft.com/office/powerpoint/2010/main" val="916285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7A0CC5-1D0B-4436-8BDA-EA3DDBF5A135}"/>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072FBEA7-3329-46AC-A793-E887E96ED1ED}"/>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94DA926-7232-41A3-8AC2-3334D287B72F}"/>
              </a:ext>
            </a:extLst>
          </p:cNvPr>
          <p:cNvSpPr>
            <a:spLocks noGrp="1"/>
          </p:cNvSpPr>
          <p:nvPr>
            <p:ph type="dt" sz="half" idx="10"/>
          </p:nvPr>
        </p:nvSpPr>
        <p:spPr/>
        <p:txBody>
          <a:bodyPr/>
          <a:lstStyle/>
          <a:p>
            <a:fld id="{071EC87A-1D41-459A-A4AC-C77E6A0C2590}"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D7C5559A-5DF5-4EB7-9428-DD68EBD5B87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BDEC112-F34A-4E3D-AB81-038F21763C08}"/>
              </a:ext>
            </a:extLst>
          </p:cNvPr>
          <p:cNvSpPr>
            <a:spLocks noGrp="1"/>
          </p:cNvSpPr>
          <p:nvPr>
            <p:ph type="sldNum" sz="quarter" idx="12"/>
          </p:nvPr>
        </p:nvSpPr>
        <p:spPr/>
        <p:txBody>
          <a:bodyPr/>
          <a:lstStyle/>
          <a:p>
            <a:fld id="{DC5E686F-52E1-40DB-B5AF-758F8D63BECA}" type="slidenum">
              <a:rPr lang="nl-NL" smtClean="0"/>
              <a:t>‹nr.›</a:t>
            </a:fld>
            <a:endParaRPr lang="nl-NL"/>
          </a:p>
        </p:txBody>
      </p:sp>
    </p:spTree>
    <p:extLst>
      <p:ext uri="{BB962C8B-B14F-4D97-AF65-F5344CB8AC3E}">
        <p14:creationId xmlns:p14="http://schemas.microsoft.com/office/powerpoint/2010/main" val="3351365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D9BA50-02D2-45C3-8397-C9229CDB3108}"/>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D2266F19-5C81-421F-9FCF-36A4542D37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32593629-4DB3-43D3-A26C-CC18F157DE0D}"/>
              </a:ext>
            </a:extLst>
          </p:cNvPr>
          <p:cNvSpPr>
            <a:spLocks noGrp="1"/>
          </p:cNvSpPr>
          <p:nvPr>
            <p:ph type="dt" sz="half" idx="10"/>
          </p:nvPr>
        </p:nvSpPr>
        <p:spPr/>
        <p:txBody>
          <a:bodyPr/>
          <a:lstStyle/>
          <a:p>
            <a:fld id="{071EC87A-1D41-459A-A4AC-C77E6A0C2590}"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F3F199A5-5BA8-4CD2-A4E1-C3117AFE224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1358FEE-9AA9-4705-BAB2-FA5E315AE53D}"/>
              </a:ext>
            </a:extLst>
          </p:cNvPr>
          <p:cNvSpPr>
            <a:spLocks noGrp="1"/>
          </p:cNvSpPr>
          <p:nvPr>
            <p:ph type="sldNum" sz="quarter" idx="12"/>
          </p:nvPr>
        </p:nvSpPr>
        <p:spPr/>
        <p:txBody>
          <a:bodyPr/>
          <a:lstStyle/>
          <a:p>
            <a:fld id="{DC5E686F-52E1-40DB-B5AF-758F8D63BECA}" type="slidenum">
              <a:rPr lang="nl-NL" smtClean="0"/>
              <a:t>‹nr.›</a:t>
            </a:fld>
            <a:endParaRPr lang="nl-NL"/>
          </a:p>
        </p:txBody>
      </p:sp>
    </p:spTree>
    <p:extLst>
      <p:ext uri="{BB962C8B-B14F-4D97-AF65-F5344CB8AC3E}">
        <p14:creationId xmlns:p14="http://schemas.microsoft.com/office/powerpoint/2010/main" val="782202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3FCAF7-B0DF-4917-8DE1-03798718BC8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D1D380B6-AB77-4026-BA75-4EB102328863}"/>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1D6DD52A-6355-48D9-B0E6-D2FE4DE9C301}"/>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C2512297-366C-49B2-9EE7-77F6701BBEFC}"/>
              </a:ext>
            </a:extLst>
          </p:cNvPr>
          <p:cNvSpPr>
            <a:spLocks noGrp="1"/>
          </p:cNvSpPr>
          <p:nvPr>
            <p:ph type="dt" sz="half" idx="10"/>
          </p:nvPr>
        </p:nvSpPr>
        <p:spPr/>
        <p:txBody>
          <a:bodyPr/>
          <a:lstStyle/>
          <a:p>
            <a:fld id="{071EC87A-1D41-459A-A4AC-C77E6A0C2590}" type="datetimeFigureOut">
              <a:rPr lang="nl-NL" smtClean="0"/>
              <a:t>19-5-2020</a:t>
            </a:fld>
            <a:endParaRPr lang="nl-NL"/>
          </a:p>
        </p:txBody>
      </p:sp>
      <p:sp>
        <p:nvSpPr>
          <p:cNvPr id="6" name="Tijdelijke aanduiding voor voettekst 5">
            <a:extLst>
              <a:ext uri="{FF2B5EF4-FFF2-40B4-BE49-F238E27FC236}">
                <a16:creationId xmlns:a16="http://schemas.microsoft.com/office/drawing/2014/main" id="{4D391D7F-05D8-4997-A5AC-4456A4C1BD8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2F219E7-8C34-4244-B428-B62C995D55B7}"/>
              </a:ext>
            </a:extLst>
          </p:cNvPr>
          <p:cNvSpPr>
            <a:spLocks noGrp="1"/>
          </p:cNvSpPr>
          <p:nvPr>
            <p:ph type="sldNum" sz="quarter" idx="12"/>
          </p:nvPr>
        </p:nvSpPr>
        <p:spPr/>
        <p:txBody>
          <a:bodyPr/>
          <a:lstStyle/>
          <a:p>
            <a:fld id="{DC5E686F-52E1-40DB-B5AF-758F8D63BECA}" type="slidenum">
              <a:rPr lang="nl-NL" smtClean="0"/>
              <a:t>‹nr.›</a:t>
            </a:fld>
            <a:endParaRPr lang="nl-NL"/>
          </a:p>
        </p:txBody>
      </p:sp>
    </p:spTree>
    <p:extLst>
      <p:ext uri="{BB962C8B-B14F-4D97-AF65-F5344CB8AC3E}">
        <p14:creationId xmlns:p14="http://schemas.microsoft.com/office/powerpoint/2010/main" val="1110057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FF1882-269D-4FFD-A93E-8DDAA74B78FC}"/>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755DF29-6167-466E-A3DB-FAB7013C1B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DFEFE25D-9361-4069-BBE8-B6708E41AA67}"/>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8CFBB5E0-C2B7-43D6-A98D-8BAA11DFA2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1580C287-500C-457D-A29E-A79AEEF63A2D}"/>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E4196B39-3079-45E9-8D69-2E1DA9007DFF}"/>
              </a:ext>
            </a:extLst>
          </p:cNvPr>
          <p:cNvSpPr>
            <a:spLocks noGrp="1"/>
          </p:cNvSpPr>
          <p:nvPr>
            <p:ph type="dt" sz="half" idx="10"/>
          </p:nvPr>
        </p:nvSpPr>
        <p:spPr/>
        <p:txBody>
          <a:bodyPr/>
          <a:lstStyle/>
          <a:p>
            <a:fld id="{071EC87A-1D41-459A-A4AC-C77E6A0C2590}" type="datetimeFigureOut">
              <a:rPr lang="nl-NL" smtClean="0"/>
              <a:t>19-5-2020</a:t>
            </a:fld>
            <a:endParaRPr lang="nl-NL"/>
          </a:p>
        </p:txBody>
      </p:sp>
      <p:sp>
        <p:nvSpPr>
          <p:cNvPr id="8" name="Tijdelijke aanduiding voor voettekst 7">
            <a:extLst>
              <a:ext uri="{FF2B5EF4-FFF2-40B4-BE49-F238E27FC236}">
                <a16:creationId xmlns:a16="http://schemas.microsoft.com/office/drawing/2014/main" id="{04D07CD7-8EA5-4936-A9C2-F555DC7E3032}"/>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9B35E68A-AB63-48D1-916C-EE9B2C3A9F69}"/>
              </a:ext>
            </a:extLst>
          </p:cNvPr>
          <p:cNvSpPr>
            <a:spLocks noGrp="1"/>
          </p:cNvSpPr>
          <p:nvPr>
            <p:ph type="sldNum" sz="quarter" idx="12"/>
          </p:nvPr>
        </p:nvSpPr>
        <p:spPr/>
        <p:txBody>
          <a:bodyPr/>
          <a:lstStyle/>
          <a:p>
            <a:fld id="{DC5E686F-52E1-40DB-B5AF-758F8D63BECA}" type="slidenum">
              <a:rPr lang="nl-NL" smtClean="0"/>
              <a:t>‹nr.›</a:t>
            </a:fld>
            <a:endParaRPr lang="nl-NL"/>
          </a:p>
        </p:txBody>
      </p:sp>
    </p:spTree>
    <p:extLst>
      <p:ext uri="{BB962C8B-B14F-4D97-AF65-F5344CB8AC3E}">
        <p14:creationId xmlns:p14="http://schemas.microsoft.com/office/powerpoint/2010/main" val="2674948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3046F7-6F6B-41BF-832B-A81C60DF422E}"/>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86BE5AFB-1B5E-4568-A8A8-8A8476FE2179}"/>
              </a:ext>
            </a:extLst>
          </p:cNvPr>
          <p:cNvSpPr>
            <a:spLocks noGrp="1"/>
          </p:cNvSpPr>
          <p:nvPr>
            <p:ph type="dt" sz="half" idx="10"/>
          </p:nvPr>
        </p:nvSpPr>
        <p:spPr/>
        <p:txBody>
          <a:bodyPr/>
          <a:lstStyle/>
          <a:p>
            <a:fld id="{071EC87A-1D41-459A-A4AC-C77E6A0C2590}" type="datetimeFigureOut">
              <a:rPr lang="nl-NL" smtClean="0"/>
              <a:t>19-5-2020</a:t>
            </a:fld>
            <a:endParaRPr lang="nl-NL"/>
          </a:p>
        </p:txBody>
      </p:sp>
      <p:sp>
        <p:nvSpPr>
          <p:cNvPr id="4" name="Tijdelijke aanduiding voor voettekst 3">
            <a:extLst>
              <a:ext uri="{FF2B5EF4-FFF2-40B4-BE49-F238E27FC236}">
                <a16:creationId xmlns:a16="http://schemas.microsoft.com/office/drawing/2014/main" id="{C55F6086-DB10-4DA0-8B3E-121A71208B78}"/>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D9C62B8E-327A-498C-BBC4-1AC22EC78A19}"/>
              </a:ext>
            </a:extLst>
          </p:cNvPr>
          <p:cNvSpPr>
            <a:spLocks noGrp="1"/>
          </p:cNvSpPr>
          <p:nvPr>
            <p:ph type="sldNum" sz="quarter" idx="12"/>
          </p:nvPr>
        </p:nvSpPr>
        <p:spPr/>
        <p:txBody>
          <a:bodyPr/>
          <a:lstStyle/>
          <a:p>
            <a:fld id="{DC5E686F-52E1-40DB-B5AF-758F8D63BECA}" type="slidenum">
              <a:rPr lang="nl-NL" smtClean="0"/>
              <a:t>‹nr.›</a:t>
            </a:fld>
            <a:endParaRPr lang="nl-NL"/>
          </a:p>
        </p:txBody>
      </p:sp>
    </p:spTree>
    <p:extLst>
      <p:ext uri="{BB962C8B-B14F-4D97-AF65-F5344CB8AC3E}">
        <p14:creationId xmlns:p14="http://schemas.microsoft.com/office/powerpoint/2010/main" val="1918229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CA05303-DE61-47D3-A87C-EFF3F0EA1364}"/>
              </a:ext>
            </a:extLst>
          </p:cNvPr>
          <p:cNvSpPr>
            <a:spLocks noGrp="1"/>
          </p:cNvSpPr>
          <p:nvPr>
            <p:ph type="dt" sz="half" idx="10"/>
          </p:nvPr>
        </p:nvSpPr>
        <p:spPr/>
        <p:txBody>
          <a:bodyPr/>
          <a:lstStyle/>
          <a:p>
            <a:fld id="{071EC87A-1D41-459A-A4AC-C77E6A0C2590}" type="datetimeFigureOut">
              <a:rPr lang="nl-NL" smtClean="0"/>
              <a:t>19-5-2020</a:t>
            </a:fld>
            <a:endParaRPr lang="nl-NL"/>
          </a:p>
        </p:txBody>
      </p:sp>
      <p:sp>
        <p:nvSpPr>
          <p:cNvPr id="3" name="Tijdelijke aanduiding voor voettekst 2">
            <a:extLst>
              <a:ext uri="{FF2B5EF4-FFF2-40B4-BE49-F238E27FC236}">
                <a16:creationId xmlns:a16="http://schemas.microsoft.com/office/drawing/2014/main" id="{35B23A64-64EC-4419-94D6-6BB63433B35C}"/>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E333A8E6-5F54-4C28-A866-FA2D27B79E66}"/>
              </a:ext>
            </a:extLst>
          </p:cNvPr>
          <p:cNvSpPr>
            <a:spLocks noGrp="1"/>
          </p:cNvSpPr>
          <p:nvPr>
            <p:ph type="sldNum" sz="quarter" idx="12"/>
          </p:nvPr>
        </p:nvSpPr>
        <p:spPr/>
        <p:txBody>
          <a:bodyPr/>
          <a:lstStyle/>
          <a:p>
            <a:fld id="{DC5E686F-52E1-40DB-B5AF-758F8D63BECA}" type="slidenum">
              <a:rPr lang="nl-NL" smtClean="0"/>
              <a:t>‹nr.›</a:t>
            </a:fld>
            <a:endParaRPr lang="nl-NL"/>
          </a:p>
        </p:txBody>
      </p:sp>
    </p:spTree>
    <p:extLst>
      <p:ext uri="{BB962C8B-B14F-4D97-AF65-F5344CB8AC3E}">
        <p14:creationId xmlns:p14="http://schemas.microsoft.com/office/powerpoint/2010/main" val="2947670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73F080-18FA-4774-AED8-08CDE935187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30E7F4E5-A7F7-444B-BC8C-4A8B734F9C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F3531818-2D04-4FDD-8C07-92EAEE3E06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9ADB3C3-EA9A-4CB0-A30D-8F351AAAB50C}"/>
              </a:ext>
            </a:extLst>
          </p:cNvPr>
          <p:cNvSpPr>
            <a:spLocks noGrp="1"/>
          </p:cNvSpPr>
          <p:nvPr>
            <p:ph type="dt" sz="half" idx="10"/>
          </p:nvPr>
        </p:nvSpPr>
        <p:spPr/>
        <p:txBody>
          <a:bodyPr/>
          <a:lstStyle/>
          <a:p>
            <a:fld id="{071EC87A-1D41-459A-A4AC-C77E6A0C2590}" type="datetimeFigureOut">
              <a:rPr lang="nl-NL" smtClean="0"/>
              <a:t>19-5-2020</a:t>
            </a:fld>
            <a:endParaRPr lang="nl-NL"/>
          </a:p>
        </p:txBody>
      </p:sp>
      <p:sp>
        <p:nvSpPr>
          <p:cNvPr id="6" name="Tijdelijke aanduiding voor voettekst 5">
            <a:extLst>
              <a:ext uri="{FF2B5EF4-FFF2-40B4-BE49-F238E27FC236}">
                <a16:creationId xmlns:a16="http://schemas.microsoft.com/office/drawing/2014/main" id="{EBB7319C-F60B-4B19-935B-6B97F30603C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B89E160-362A-4111-BBA3-239BC8C81E46}"/>
              </a:ext>
            </a:extLst>
          </p:cNvPr>
          <p:cNvSpPr>
            <a:spLocks noGrp="1"/>
          </p:cNvSpPr>
          <p:nvPr>
            <p:ph type="sldNum" sz="quarter" idx="12"/>
          </p:nvPr>
        </p:nvSpPr>
        <p:spPr/>
        <p:txBody>
          <a:bodyPr/>
          <a:lstStyle/>
          <a:p>
            <a:fld id="{DC5E686F-52E1-40DB-B5AF-758F8D63BECA}" type="slidenum">
              <a:rPr lang="nl-NL" smtClean="0"/>
              <a:t>‹nr.›</a:t>
            </a:fld>
            <a:endParaRPr lang="nl-NL"/>
          </a:p>
        </p:txBody>
      </p:sp>
    </p:spTree>
    <p:extLst>
      <p:ext uri="{BB962C8B-B14F-4D97-AF65-F5344CB8AC3E}">
        <p14:creationId xmlns:p14="http://schemas.microsoft.com/office/powerpoint/2010/main" val="450552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108306-93E1-4E51-AEE0-4BAE66E94D95}"/>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95861B94-D305-401C-A769-C1C0568771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E71063C8-C497-4E12-BEE7-5CE275A585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6327E45-DF0C-4FC4-9FEC-E25096BA42DC}"/>
              </a:ext>
            </a:extLst>
          </p:cNvPr>
          <p:cNvSpPr>
            <a:spLocks noGrp="1"/>
          </p:cNvSpPr>
          <p:nvPr>
            <p:ph type="dt" sz="half" idx="10"/>
          </p:nvPr>
        </p:nvSpPr>
        <p:spPr/>
        <p:txBody>
          <a:bodyPr/>
          <a:lstStyle/>
          <a:p>
            <a:fld id="{071EC87A-1D41-459A-A4AC-C77E6A0C2590}" type="datetimeFigureOut">
              <a:rPr lang="nl-NL" smtClean="0"/>
              <a:t>19-5-2020</a:t>
            </a:fld>
            <a:endParaRPr lang="nl-NL"/>
          </a:p>
        </p:txBody>
      </p:sp>
      <p:sp>
        <p:nvSpPr>
          <p:cNvPr id="6" name="Tijdelijke aanduiding voor voettekst 5">
            <a:extLst>
              <a:ext uri="{FF2B5EF4-FFF2-40B4-BE49-F238E27FC236}">
                <a16:creationId xmlns:a16="http://schemas.microsoft.com/office/drawing/2014/main" id="{C0B6FF94-E2E1-4F92-A3C3-AD2D71112F0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5E50357-BDCF-4550-A047-7DFA6629AA60}"/>
              </a:ext>
            </a:extLst>
          </p:cNvPr>
          <p:cNvSpPr>
            <a:spLocks noGrp="1"/>
          </p:cNvSpPr>
          <p:nvPr>
            <p:ph type="sldNum" sz="quarter" idx="12"/>
          </p:nvPr>
        </p:nvSpPr>
        <p:spPr/>
        <p:txBody>
          <a:bodyPr/>
          <a:lstStyle/>
          <a:p>
            <a:fld id="{DC5E686F-52E1-40DB-B5AF-758F8D63BECA}" type="slidenum">
              <a:rPr lang="nl-NL" smtClean="0"/>
              <a:t>‹nr.›</a:t>
            </a:fld>
            <a:endParaRPr lang="nl-NL"/>
          </a:p>
        </p:txBody>
      </p:sp>
    </p:spTree>
    <p:extLst>
      <p:ext uri="{BB962C8B-B14F-4D97-AF65-F5344CB8AC3E}">
        <p14:creationId xmlns:p14="http://schemas.microsoft.com/office/powerpoint/2010/main" val="1666348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37724C62-346F-4A15-910D-DABF5525AA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42D35220-2E86-43B8-A047-8701265D61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56F75B4-7A1B-4E75-B7F9-AB806BBCA4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1EC87A-1D41-459A-A4AC-C77E6A0C2590}"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1836A2A6-44C8-467B-B0DA-8D3795773E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93657FF8-DB91-4776-92C5-508A315565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5E686F-52E1-40DB-B5AF-758F8D63BECA}" type="slidenum">
              <a:rPr lang="nl-NL" smtClean="0"/>
              <a:t>‹nr.›</a:t>
            </a:fld>
            <a:endParaRPr lang="nl-NL"/>
          </a:p>
        </p:txBody>
      </p:sp>
    </p:spTree>
    <p:extLst>
      <p:ext uri="{BB962C8B-B14F-4D97-AF65-F5344CB8AC3E}">
        <p14:creationId xmlns:p14="http://schemas.microsoft.com/office/powerpoint/2010/main" val="1348898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a:extLst>
              <a:ext uri="{FF2B5EF4-FFF2-40B4-BE49-F238E27FC236}">
                <a16:creationId xmlns:a16="http://schemas.microsoft.com/office/drawing/2014/main" id="{9D6AA977-30F7-46EA-B408-1273990B2DDD}"/>
              </a:ext>
            </a:extLst>
          </p:cNvPr>
          <p:cNvPicPr>
            <a:picLocks noChangeAspect="1"/>
          </p:cNvPicPr>
          <p:nvPr/>
        </p:nvPicPr>
        <p:blipFill rotWithShape="1">
          <a:blip r:embed="rId3"/>
          <a:srcRect l="-403" r="196"/>
          <a:stretch/>
        </p:blipFill>
        <p:spPr>
          <a:xfrm>
            <a:off x="-41797" y="2993717"/>
            <a:ext cx="12275594" cy="3864283"/>
          </a:xfrm>
          <a:prstGeom prst="rect">
            <a:avLst/>
          </a:prstGeom>
          <a:ln>
            <a:noFill/>
          </a:ln>
          <a:effectLst/>
        </p:spPr>
      </p:pic>
      <p:sp>
        <p:nvSpPr>
          <p:cNvPr id="3" name="Subtitel 2">
            <a:extLst>
              <a:ext uri="{FF2B5EF4-FFF2-40B4-BE49-F238E27FC236}">
                <a16:creationId xmlns:a16="http://schemas.microsoft.com/office/drawing/2014/main" id="{3902D97B-B3A5-4723-92DA-D3BB12BDECBA}"/>
              </a:ext>
            </a:extLst>
          </p:cNvPr>
          <p:cNvSpPr>
            <a:spLocks noGrp="1"/>
          </p:cNvSpPr>
          <p:nvPr>
            <p:ph idx="1"/>
          </p:nvPr>
        </p:nvSpPr>
        <p:spPr>
          <a:xfrm>
            <a:off x="523875" y="0"/>
            <a:ext cx="8736666" cy="3064183"/>
          </a:xfrm>
        </p:spPr>
        <p:txBody>
          <a:bodyPr rtlCol="0">
            <a:normAutofit fontScale="92500" lnSpcReduction="10000"/>
          </a:bodyPr>
          <a:lstStyle/>
          <a:p>
            <a:pPr algn="ctr" rtl="0"/>
            <a:endParaRPr lang="nl-NL" sz="4500" b="1" dirty="0">
              <a:solidFill>
                <a:schemeClr val="tx1"/>
              </a:solidFill>
              <a:latin typeface="Times New Roman" panose="02020603050405020304" pitchFamily="18" charset="0"/>
              <a:cs typeface="Times New Roman" panose="02020603050405020304" pitchFamily="18" charset="0"/>
            </a:endParaRPr>
          </a:p>
          <a:p>
            <a:pPr marL="0" indent="0" rtl="0">
              <a:buNone/>
            </a:pPr>
            <a:r>
              <a:rPr lang="nl-NL" sz="4500" dirty="0">
                <a:solidFill>
                  <a:schemeClr val="tx1"/>
                </a:solidFill>
                <a:latin typeface="Times New Roman" panose="02020603050405020304" pitchFamily="18" charset="0"/>
                <a:cs typeface="Times New Roman" panose="02020603050405020304" pitchFamily="18" charset="0"/>
              </a:rPr>
              <a:t>Tool 5: </a:t>
            </a:r>
            <a:r>
              <a:rPr lang="nl-NL" sz="4500" dirty="0" err="1">
                <a:solidFill>
                  <a:schemeClr val="tx1"/>
                </a:solidFill>
                <a:latin typeface="Times New Roman" panose="02020603050405020304" pitchFamily="18" charset="0"/>
                <a:cs typeface="Times New Roman" panose="02020603050405020304" pitchFamily="18" charset="0"/>
              </a:rPr>
              <a:t>Future</a:t>
            </a:r>
            <a:r>
              <a:rPr lang="nl-NL" sz="4500" dirty="0">
                <a:solidFill>
                  <a:schemeClr val="tx1"/>
                </a:solidFill>
                <a:latin typeface="Times New Roman" panose="02020603050405020304" pitchFamily="18" charset="0"/>
                <a:cs typeface="Times New Roman" panose="02020603050405020304" pitchFamily="18" charset="0"/>
              </a:rPr>
              <a:t> </a:t>
            </a:r>
            <a:r>
              <a:rPr lang="nl-NL" sz="4500" dirty="0" err="1">
                <a:solidFill>
                  <a:schemeClr val="tx1"/>
                </a:solidFill>
                <a:latin typeface="Times New Roman" panose="02020603050405020304" pitchFamily="18" charset="0"/>
                <a:cs typeface="Times New Roman" panose="02020603050405020304" pitchFamily="18" charset="0"/>
              </a:rPr>
              <a:t>BackCast</a:t>
            </a:r>
            <a:endParaRPr lang="nl-NL" sz="4500" dirty="0">
              <a:solidFill>
                <a:schemeClr val="tx1"/>
              </a:solidFill>
              <a:latin typeface="Times New Roman" panose="02020603050405020304" pitchFamily="18" charset="0"/>
              <a:cs typeface="Times New Roman" panose="02020603050405020304" pitchFamily="18" charset="0"/>
            </a:endParaRPr>
          </a:p>
          <a:p>
            <a:pPr marL="685800" indent="-685800">
              <a:buFont typeface="Wingdings" panose="05000000000000000000" pitchFamily="2" charset="2"/>
              <a:buChar char="§"/>
            </a:pPr>
            <a:endParaRPr lang="nl-NL" sz="2100" dirty="0">
              <a:solidFill>
                <a:schemeClr val="tx1"/>
              </a:solidFill>
            </a:endParaRPr>
          </a:p>
          <a:p>
            <a:pPr marL="685800" indent="-685800">
              <a:buFont typeface="Wingdings" panose="05000000000000000000" pitchFamily="2" charset="2"/>
              <a:buChar char="§"/>
            </a:pPr>
            <a:r>
              <a:rPr lang="nl-NL" sz="2100" dirty="0">
                <a:solidFill>
                  <a:schemeClr val="tx1"/>
                </a:solidFill>
              </a:rPr>
              <a:t>Benodigdheden</a:t>
            </a:r>
          </a:p>
          <a:p>
            <a:pPr marL="685800" indent="-685800">
              <a:buFont typeface="Wingdings" panose="05000000000000000000" pitchFamily="2" charset="2"/>
              <a:buChar char="§"/>
            </a:pPr>
            <a:r>
              <a:rPr lang="nl-NL" sz="2100" dirty="0">
                <a:solidFill>
                  <a:schemeClr val="tx1"/>
                </a:solidFill>
              </a:rPr>
              <a:t>Doel</a:t>
            </a:r>
          </a:p>
          <a:p>
            <a:pPr marL="685800" indent="-685800">
              <a:buFont typeface="Wingdings" panose="05000000000000000000" pitchFamily="2" charset="2"/>
              <a:buChar char="§"/>
            </a:pPr>
            <a:r>
              <a:rPr lang="nl-NL" sz="2100" dirty="0">
                <a:solidFill>
                  <a:schemeClr val="tx1"/>
                </a:solidFill>
              </a:rPr>
              <a:t>Werkwijze</a:t>
            </a:r>
          </a:p>
          <a:p>
            <a:pPr marL="685800" indent="-685800">
              <a:buFont typeface="Wingdings" panose="05000000000000000000" pitchFamily="2" charset="2"/>
              <a:buChar char="§"/>
            </a:pPr>
            <a:r>
              <a:rPr lang="nl-NL" sz="2100" dirty="0">
                <a:solidFill>
                  <a:schemeClr val="tx1"/>
                </a:solidFill>
              </a:rPr>
              <a:t>Output</a:t>
            </a:r>
          </a:p>
          <a:p>
            <a:pPr algn="ctr" rtl="0"/>
            <a:endParaRPr lang="nl-NL" sz="4500" b="1" dirty="0">
              <a:solidFill>
                <a:schemeClr val="tx1"/>
              </a:solidFill>
              <a:latin typeface="Times New Roman" panose="02020603050405020304" pitchFamily="18" charset="0"/>
              <a:cs typeface="Times New Roman" panose="02020603050405020304" pitchFamily="18" charset="0"/>
            </a:endParaRPr>
          </a:p>
          <a:p>
            <a:pPr algn="ctr" rtl="0"/>
            <a:endParaRPr lang="nl-NL" sz="4500" b="1" dirty="0">
              <a:solidFill>
                <a:schemeClr val="tx1"/>
              </a:solidFill>
              <a:latin typeface="Times New Roman" panose="02020603050405020304" pitchFamily="18" charset="0"/>
              <a:cs typeface="Times New Roman" panose="02020603050405020304" pitchFamily="18" charset="0"/>
            </a:endParaRPr>
          </a:p>
        </p:txBody>
      </p:sp>
      <p:pic>
        <p:nvPicPr>
          <p:cNvPr id="5" name="Afbeelding 4">
            <a:extLst>
              <a:ext uri="{FF2B5EF4-FFF2-40B4-BE49-F238E27FC236}">
                <a16:creationId xmlns:a16="http://schemas.microsoft.com/office/drawing/2014/main" id="{A5339F09-97D1-488A-A03D-B5B46CA3DA3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2092710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chor="ctr">
            <a:normAutofit/>
          </a:bodyPr>
          <a:lstStyle/>
          <a:p>
            <a:r>
              <a:rPr lang="nl-NL" dirty="0" err="1">
                <a:latin typeface="Times New Roman" panose="02020603050405020304" pitchFamily="18" charset="0"/>
                <a:cs typeface="Times New Roman" panose="02020603050405020304" pitchFamily="18" charset="0"/>
              </a:rPr>
              <a:t>Future</a:t>
            </a:r>
            <a:r>
              <a:rPr lang="nl-NL" dirty="0">
                <a:latin typeface="Times New Roman" panose="02020603050405020304" pitchFamily="18" charset="0"/>
                <a:cs typeface="Times New Roman" panose="02020603050405020304" pitchFamily="18" charset="0"/>
              </a:rPr>
              <a:t> </a:t>
            </a:r>
            <a:r>
              <a:rPr lang="nl-NL" dirty="0" err="1">
                <a:latin typeface="Times New Roman" panose="02020603050405020304" pitchFamily="18" charset="0"/>
                <a:cs typeface="Times New Roman" panose="02020603050405020304" pitchFamily="18" charset="0"/>
              </a:rPr>
              <a:t>BackCast</a:t>
            </a:r>
            <a:br>
              <a:rPr lang="nl-NL" dirty="0">
                <a:latin typeface="Times New Roman" panose="02020603050405020304" pitchFamily="18" charset="0"/>
                <a:cs typeface="Times New Roman" panose="02020603050405020304" pitchFamily="18" charset="0"/>
              </a:rPr>
            </a:br>
            <a:r>
              <a:rPr lang="nl-NL" dirty="0">
                <a:latin typeface="Times New Roman" panose="02020603050405020304" pitchFamily="18" charset="0"/>
                <a:cs typeface="Times New Roman" panose="02020603050405020304" pitchFamily="18" charset="0"/>
              </a:rPr>
              <a:t>	</a:t>
            </a:r>
            <a:r>
              <a:rPr lang="nl-NL" sz="3000" i="1" dirty="0">
                <a:solidFill>
                  <a:schemeClr val="tx1"/>
                </a:solidFill>
                <a:latin typeface="Times New Roman" panose="02020603050405020304" pitchFamily="18" charset="0"/>
                <a:cs typeface="Times New Roman" panose="02020603050405020304" pitchFamily="18" charset="0"/>
              </a:rPr>
              <a:t>De toekomst voorspellen</a:t>
            </a:r>
            <a:endParaRPr lang="nl-NL" i="1" dirty="0">
              <a:latin typeface="Times New Roman" panose="02020603050405020304" pitchFamily="18" charset="0"/>
              <a:cs typeface="Times New Roman" panose="02020603050405020304" pitchFamily="18" charset="0"/>
            </a:endParaRPr>
          </a:p>
        </p:txBody>
      </p:sp>
      <p:pic>
        <p:nvPicPr>
          <p:cNvPr id="6" name="Tijdelijke aanduiding voor inhoud 5" descr="Afbeelding met object, klok&#10;&#10;Automatisch gegenereerde beschrijving">
            <a:extLst>
              <a:ext uri="{FF2B5EF4-FFF2-40B4-BE49-F238E27FC236}">
                <a16:creationId xmlns:a16="http://schemas.microsoft.com/office/drawing/2014/main" id="{5344755D-28C1-4348-82D0-34C812C8DEF6}"/>
              </a:ext>
            </a:extLst>
          </p:cNvPr>
          <p:cNvPicPr>
            <a:picLocks noGrp="1" noChangeAspect="1"/>
          </p:cNvPicPr>
          <p:nvPr>
            <p:ph sz="half" idx="2"/>
          </p:nvPr>
        </p:nvPicPr>
        <p:blipFill>
          <a:blip r:embed="rId3"/>
          <a:stretch>
            <a:fillRect/>
          </a:stretch>
        </p:blipFill>
        <p:spPr>
          <a:xfrm>
            <a:off x="1083128" y="2436951"/>
            <a:ext cx="1657349" cy="1657349"/>
          </a:xfrm>
          <a:noFill/>
        </p:spPr>
      </p:pic>
      <p:pic>
        <p:nvPicPr>
          <p:cNvPr id="8" name="Afbeelding 7">
            <a:extLst>
              <a:ext uri="{FF2B5EF4-FFF2-40B4-BE49-F238E27FC236}">
                <a16:creationId xmlns:a16="http://schemas.microsoft.com/office/drawing/2014/main" id="{AC78088F-9488-4999-BE04-0C2F5470BA45}"/>
              </a:ext>
            </a:extLst>
          </p:cNvPr>
          <p:cNvPicPr>
            <a:picLocks noChangeAspect="1"/>
          </p:cNvPicPr>
          <p:nvPr/>
        </p:nvPicPr>
        <p:blipFill rotWithShape="1">
          <a:blip r:embed="rId4"/>
          <a:srcRect t="11563" b="11140"/>
          <a:stretch/>
        </p:blipFill>
        <p:spPr>
          <a:xfrm>
            <a:off x="4502604" y="2318629"/>
            <a:ext cx="2445924" cy="1890627"/>
          </a:xfrm>
          <a:prstGeom prst="rect">
            <a:avLst/>
          </a:prstGeom>
          <a:noFill/>
        </p:spPr>
      </p:pic>
      <p:pic>
        <p:nvPicPr>
          <p:cNvPr id="11" name="Afbeelding 10" descr="Afbeelding met tafelgerei, object, bord, tekening&#10;&#10;Automatisch gegenereerde beschrijving">
            <a:extLst>
              <a:ext uri="{FF2B5EF4-FFF2-40B4-BE49-F238E27FC236}">
                <a16:creationId xmlns:a16="http://schemas.microsoft.com/office/drawing/2014/main" id="{5AAD5620-A33C-4BF2-BA0D-D84274196272}"/>
              </a:ext>
            </a:extLst>
          </p:cNvPr>
          <p:cNvPicPr>
            <a:picLocks noChangeAspect="1"/>
          </p:cNvPicPr>
          <p:nvPr/>
        </p:nvPicPr>
        <p:blipFill>
          <a:blip r:embed="rId5"/>
          <a:stretch>
            <a:fillRect/>
          </a:stretch>
        </p:blipFill>
        <p:spPr>
          <a:xfrm>
            <a:off x="8710655" y="2436951"/>
            <a:ext cx="1657350" cy="1657350"/>
          </a:xfrm>
          <a:prstGeom prst="rect">
            <a:avLst/>
          </a:prstGeom>
        </p:spPr>
      </p:pic>
      <p:sp>
        <p:nvSpPr>
          <p:cNvPr id="12" name="Tekstvak 11">
            <a:extLst>
              <a:ext uri="{FF2B5EF4-FFF2-40B4-BE49-F238E27FC236}">
                <a16:creationId xmlns:a16="http://schemas.microsoft.com/office/drawing/2014/main" id="{606E90AA-CAA6-4DD1-9198-B5491D22013D}"/>
              </a:ext>
            </a:extLst>
          </p:cNvPr>
          <p:cNvSpPr txBox="1"/>
          <p:nvPr/>
        </p:nvSpPr>
        <p:spPr>
          <a:xfrm>
            <a:off x="1447579" y="4375604"/>
            <a:ext cx="894797" cy="492443"/>
          </a:xfrm>
          <a:prstGeom prst="rect">
            <a:avLst/>
          </a:prstGeom>
          <a:noFill/>
        </p:spPr>
        <p:txBody>
          <a:bodyPr wrap="none" rtlCol="0">
            <a:spAutoFit/>
          </a:bodyPr>
          <a:lstStyle/>
          <a:p>
            <a:r>
              <a:rPr lang="nl-NL" sz="2600" dirty="0"/>
              <a:t>1 uur</a:t>
            </a:r>
          </a:p>
        </p:txBody>
      </p:sp>
      <p:sp>
        <p:nvSpPr>
          <p:cNvPr id="16" name="Tekstvak 15">
            <a:extLst>
              <a:ext uri="{FF2B5EF4-FFF2-40B4-BE49-F238E27FC236}">
                <a16:creationId xmlns:a16="http://schemas.microsoft.com/office/drawing/2014/main" id="{5A262D6D-6041-4EC7-A677-20B9BE54B20F}"/>
              </a:ext>
            </a:extLst>
          </p:cNvPr>
          <p:cNvSpPr txBox="1"/>
          <p:nvPr/>
        </p:nvSpPr>
        <p:spPr>
          <a:xfrm>
            <a:off x="4845838" y="4366694"/>
            <a:ext cx="1810047" cy="492443"/>
          </a:xfrm>
          <a:prstGeom prst="rect">
            <a:avLst/>
          </a:prstGeom>
          <a:noFill/>
        </p:spPr>
        <p:txBody>
          <a:bodyPr wrap="none" rtlCol="0">
            <a:spAutoFit/>
          </a:bodyPr>
          <a:lstStyle/>
          <a:p>
            <a:r>
              <a:rPr lang="nl-NL" sz="2600" dirty="0"/>
              <a:t>Aanwezigen</a:t>
            </a:r>
          </a:p>
        </p:txBody>
      </p:sp>
      <p:sp>
        <p:nvSpPr>
          <p:cNvPr id="17" name="Tekstvak 16">
            <a:extLst>
              <a:ext uri="{FF2B5EF4-FFF2-40B4-BE49-F238E27FC236}">
                <a16:creationId xmlns:a16="http://schemas.microsoft.com/office/drawing/2014/main" id="{88B74D83-9711-44DD-90B7-1F78E044FF16}"/>
              </a:ext>
            </a:extLst>
          </p:cNvPr>
          <p:cNvSpPr txBox="1"/>
          <p:nvPr/>
        </p:nvSpPr>
        <p:spPr>
          <a:xfrm>
            <a:off x="7969129" y="4366695"/>
            <a:ext cx="3140411" cy="492443"/>
          </a:xfrm>
          <a:prstGeom prst="rect">
            <a:avLst/>
          </a:prstGeom>
          <a:noFill/>
        </p:spPr>
        <p:txBody>
          <a:bodyPr wrap="none" rtlCol="0">
            <a:spAutoFit/>
          </a:bodyPr>
          <a:lstStyle/>
          <a:p>
            <a:pPr algn="ctr"/>
            <a:r>
              <a:rPr lang="nl-NL" sz="2600" dirty="0"/>
              <a:t>Whiteboard / Flipover</a:t>
            </a:r>
          </a:p>
        </p:txBody>
      </p:sp>
      <p:sp>
        <p:nvSpPr>
          <p:cNvPr id="15" name="Tekstvak 14">
            <a:extLst>
              <a:ext uri="{FF2B5EF4-FFF2-40B4-BE49-F238E27FC236}">
                <a16:creationId xmlns:a16="http://schemas.microsoft.com/office/drawing/2014/main" id="{A8EBA944-4B51-4E88-8C06-FA9F9757441B}"/>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5: </a:t>
            </a:r>
            <a:r>
              <a:rPr lang="nl-NL" b="1" dirty="0" err="1">
                <a:solidFill>
                  <a:schemeClr val="bg1"/>
                </a:solidFill>
              </a:rPr>
              <a:t>Future</a:t>
            </a:r>
            <a:r>
              <a:rPr lang="nl-NL" b="1" dirty="0">
                <a:solidFill>
                  <a:schemeClr val="bg1"/>
                </a:solidFill>
              </a:rPr>
              <a:t> </a:t>
            </a:r>
            <a:r>
              <a:rPr lang="nl-NL" b="1" dirty="0" err="1">
                <a:solidFill>
                  <a:schemeClr val="bg1"/>
                </a:solidFill>
              </a:rPr>
              <a:t>BackCast</a:t>
            </a:r>
            <a:endParaRPr lang="nl-NL" b="1" dirty="0">
              <a:solidFill>
                <a:schemeClr val="bg1"/>
              </a:solidFill>
            </a:endParaRPr>
          </a:p>
        </p:txBody>
      </p:sp>
      <p:pic>
        <p:nvPicPr>
          <p:cNvPr id="13" name="Afbeelding 12">
            <a:extLst>
              <a:ext uri="{FF2B5EF4-FFF2-40B4-BE49-F238E27FC236}">
                <a16:creationId xmlns:a16="http://schemas.microsoft.com/office/drawing/2014/main" id="{6D2388EF-2E05-4D06-BECD-A7C900BF511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2351793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5"/>
          </a:xfrm>
        </p:spPr>
        <p:txBody>
          <a:bodyPr rtlCol="0">
            <a:normAutofit/>
          </a:bodyPr>
          <a:lstStyle/>
          <a:p>
            <a:r>
              <a:rPr lang="nl-NL" dirty="0">
                <a:latin typeface="Times New Roman" panose="02020603050405020304" pitchFamily="18" charset="0"/>
                <a:cs typeface="Times New Roman" panose="02020603050405020304" pitchFamily="18" charset="0"/>
              </a:rPr>
              <a:t>Doel</a:t>
            </a:r>
          </a:p>
        </p:txBody>
      </p:sp>
      <p:sp>
        <p:nvSpPr>
          <p:cNvPr id="5" name="Tekstvak 4">
            <a:extLst>
              <a:ext uri="{FF2B5EF4-FFF2-40B4-BE49-F238E27FC236}">
                <a16:creationId xmlns:a16="http://schemas.microsoft.com/office/drawing/2014/main" id="{A4CF2989-2972-4AD3-995F-1B2F71783FF9}"/>
              </a:ext>
            </a:extLst>
          </p:cNvPr>
          <p:cNvSpPr txBox="1"/>
          <p:nvPr/>
        </p:nvSpPr>
        <p:spPr>
          <a:xfrm>
            <a:off x="657224" y="1978350"/>
            <a:ext cx="9503789" cy="2308324"/>
          </a:xfrm>
          <a:prstGeom prst="rect">
            <a:avLst/>
          </a:prstGeom>
          <a:noFill/>
        </p:spPr>
        <p:txBody>
          <a:bodyPr wrap="square" rtlCol="0">
            <a:spAutoFit/>
          </a:bodyPr>
          <a:lstStyle/>
          <a:p>
            <a:r>
              <a:rPr lang="nl-NL" dirty="0"/>
              <a:t>Door het toepassen van </a:t>
            </a:r>
            <a:r>
              <a:rPr lang="nl-NL" dirty="0" err="1"/>
              <a:t>future</a:t>
            </a:r>
            <a:r>
              <a:rPr lang="nl-NL" dirty="0"/>
              <a:t> backcasting kan de toekomst worden verkend vanuit het einddoel. De deelnemers worden uitgedaagd om zich te verplaatsen in een toekomstscenario waarin het gestelde doel is gerealiseerd of, misschien wel minstens zo belangrijk om te weten, is mislukt. Vervolgens wordt vanuit dat punt in de tijd teruggekeken. Zo kan enerzijds bepaald worden welke stappen nodig zijn om tot het einddoel te komen. Anderzijds wordt vastgesteld welke fouten voorkomen moet worden. Het doel van deze tool is om de realisatie van het einddoel veilig te stellen.</a:t>
            </a:r>
          </a:p>
          <a:p>
            <a:endParaRPr lang="nl-NL" dirty="0"/>
          </a:p>
        </p:txBody>
      </p:sp>
      <p:sp>
        <p:nvSpPr>
          <p:cNvPr id="9" name="Tekstvak 8">
            <a:extLst>
              <a:ext uri="{FF2B5EF4-FFF2-40B4-BE49-F238E27FC236}">
                <a16:creationId xmlns:a16="http://schemas.microsoft.com/office/drawing/2014/main" id="{00D7AC43-04C1-4A11-BD7D-10D8E48046D9}"/>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5: </a:t>
            </a:r>
            <a:r>
              <a:rPr lang="nl-NL" b="1" dirty="0" err="1">
                <a:solidFill>
                  <a:schemeClr val="bg1"/>
                </a:solidFill>
              </a:rPr>
              <a:t>Future</a:t>
            </a:r>
            <a:r>
              <a:rPr lang="nl-NL" b="1" dirty="0">
                <a:solidFill>
                  <a:schemeClr val="bg1"/>
                </a:solidFill>
              </a:rPr>
              <a:t> </a:t>
            </a:r>
            <a:r>
              <a:rPr lang="nl-NL" b="1" dirty="0" err="1">
                <a:solidFill>
                  <a:schemeClr val="bg1"/>
                </a:solidFill>
              </a:rPr>
              <a:t>BackCast</a:t>
            </a:r>
            <a:endParaRPr lang="nl-NL" b="1" dirty="0">
              <a:solidFill>
                <a:schemeClr val="bg1"/>
              </a:solidFill>
            </a:endParaRPr>
          </a:p>
        </p:txBody>
      </p:sp>
      <p:pic>
        <p:nvPicPr>
          <p:cNvPr id="6" name="Afbeelding 5">
            <a:extLst>
              <a:ext uri="{FF2B5EF4-FFF2-40B4-BE49-F238E27FC236}">
                <a16:creationId xmlns:a16="http://schemas.microsoft.com/office/drawing/2014/main" id="{E54BB3CD-5AE2-49AE-92F7-394D6E0AD83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1229334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ormAutofit/>
          </a:bodyPr>
          <a:lstStyle/>
          <a:p>
            <a:r>
              <a:rPr lang="nl-NL" dirty="0">
                <a:latin typeface="Times New Roman" panose="02020603050405020304" pitchFamily="18" charset="0"/>
                <a:cs typeface="Times New Roman" panose="02020603050405020304" pitchFamily="18" charset="0"/>
              </a:rPr>
              <a:t>Werkwijze</a:t>
            </a:r>
          </a:p>
        </p:txBody>
      </p:sp>
      <p:sp>
        <p:nvSpPr>
          <p:cNvPr id="3" name="Tijdelijke aanduiding voor inhoud 2">
            <a:extLst>
              <a:ext uri="{FF2B5EF4-FFF2-40B4-BE49-F238E27FC236}">
                <a16:creationId xmlns:a16="http://schemas.microsoft.com/office/drawing/2014/main" id="{7E336DE8-020E-4D27-B60C-7DF19A9193AB}"/>
              </a:ext>
            </a:extLst>
          </p:cNvPr>
          <p:cNvSpPr>
            <a:spLocks noGrp="1"/>
          </p:cNvSpPr>
          <p:nvPr>
            <p:ph sz="half" idx="1"/>
          </p:nvPr>
        </p:nvSpPr>
        <p:spPr>
          <a:xfrm>
            <a:off x="850454" y="3429000"/>
            <a:ext cx="4663440" cy="2152034"/>
          </a:xfrm>
        </p:spPr>
        <p:txBody>
          <a:bodyPr>
            <a:normAutofit fontScale="92500" lnSpcReduction="10000"/>
          </a:bodyPr>
          <a:lstStyle/>
          <a:p>
            <a:pPr marL="0" indent="0">
              <a:buNone/>
            </a:pPr>
            <a:r>
              <a:rPr lang="nl-NL" dirty="0"/>
              <a:t>Het succes scenario</a:t>
            </a:r>
            <a:endParaRPr lang="nl-NL" sz="1800" dirty="0"/>
          </a:p>
          <a:p>
            <a:pPr lvl="1">
              <a:buFont typeface="Wingdings" panose="05000000000000000000" pitchFamily="2" charset="2"/>
              <a:buChar char="§"/>
            </a:pPr>
            <a:endParaRPr lang="nl-NL" sz="1800" dirty="0"/>
          </a:p>
          <a:p>
            <a:pPr lvl="1">
              <a:buFont typeface="Wingdings" panose="05000000000000000000" pitchFamily="2" charset="2"/>
              <a:buChar char="§"/>
            </a:pPr>
            <a:r>
              <a:rPr lang="nl-NL" sz="1800" dirty="0"/>
              <a:t>Het kantoor is tijdig opgeleverd;</a:t>
            </a:r>
          </a:p>
          <a:p>
            <a:pPr lvl="1">
              <a:buFont typeface="Wingdings" panose="05000000000000000000" pitchFamily="2" charset="2"/>
              <a:buChar char="§"/>
            </a:pPr>
            <a:r>
              <a:rPr lang="nl-NL" sz="1800" dirty="0"/>
              <a:t>Voldoet aan de verwachtingen;</a:t>
            </a:r>
          </a:p>
          <a:p>
            <a:pPr lvl="1">
              <a:buFont typeface="Wingdings" panose="05000000000000000000" pitchFamily="2" charset="2"/>
              <a:buChar char="§"/>
            </a:pPr>
            <a:r>
              <a:rPr lang="nl-NL" sz="1800" dirty="0"/>
              <a:t>Energieneutraal of energiepositief;</a:t>
            </a:r>
          </a:p>
          <a:p>
            <a:pPr lvl="1">
              <a:buFont typeface="Wingdings" panose="05000000000000000000" pitchFamily="2" charset="2"/>
              <a:buChar char="§"/>
            </a:pPr>
            <a:r>
              <a:rPr lang="nl-NL" sz="1800" dirty="0"/>
              <a:t>Productiviteitsklasse A;</a:t>
            </a:r>
          </a:p>
          <a:p>
            <a:pPr lvl="1">
              <a:buFont typeface="Wingdings" panose="05000000000000000000" pitchFamily="2" charset="2"/>
              <a:buChar char="§"/>
            </a:pPr>
            <a:r>
              <a:rPr lang="nl-NL" sz="1800" dirty="0"/>
              <a:t>Hoge gebruikstevredenheid.</a:t>
            </a:r>
          </a:p>
          <a:p>
            <a:pPr lvl="1">
              <a:buFont typeface="Wingdings" panose="05000000000000000000" pitchFamily="2" charset="2"/>
              <a:buChar char="§"/>
            </a:pPr>
            <a:endParaRPr lang="nl-NL" dirty="0"/>
          </a:p>
          <a:p>
            <a:pPr>
              <a:buFont typeface="Wingdings" panose="05000000000000000000" pitchFamily="2" charset="2"/>
              <a:buChar char="§"/>
            </a:pPr>
            <a:endParaRPr lang="nl-NL" dirty="0"/>
          </a:p>
          <a:p>
            <a:endParaRPr lang="nl-NL" dirty="0"/>
          </a:p>
        </p:txBody>
      </p:sp>
      <p:sp>
        <p:nvSpPr>
          <p:cNvPr id="5" name="Tijdelijke aanduiding voor inhoud 4">
            <a:extLst>
              <a:ext uri="{FF2B5EF4-FFF2-40B4-BE49-F238E27FC236}">
                <a16:creationId xmlns:a16="http://schemas.microsoft.com/office/drawing/2014/main" id="{67217A9D-35AE-48D5-AC02-93AF71773CDB}"/>
              </a:ext>
            </a:extLst>
          </p:cNvPr>
          <p:cNvSpPr>
            <a:spLocks noGrp="1"/>
          </p:cNvSpPr>
          <p:nvPr>
            <p:ph sz="half" idx="2"/>
          </p:nvPr>
        </p:nvSpPr>
        <p:spPr>
          <a:xfrm>
            <a:off x="5770233" y="3429000"/>
            <a:ext cx="5097792" cy="2428010"/>
          </a:xfrm>
        </p:spPr>
        <p:txBody>
          <a:bodyPr>
            <a:normAutofit fontScale="92500" lnSpcReduction="10000"/>
          </a:bodyPr>
          <a:lstStyle/>
          <a:p>
            <a:pPr marL="0" indent="0">
              <a:buNone/>
            </a:pPr>
            <a:r>
              <a:rPr lang="nl-NL" dirty="0"/>
              <a:t>Het doemscenario</a:t>
            </a:r>
            <a:endParaRPr lang="nl-NL" sz="1800" dirty="0"/>
          </a:p>
          <a:p>
            <a:pPr lvl="1">
              <a:buFont typeface="Wingdings" panose="05000000000000000000" pitchFamily="2" charset="2"/>
              <a:buChar char="§"/>
            </a:pPr>
            <a:endParaRPr lang="nl-NL" sz="1800" dirty="0"/>
          </a:p>
          <a:p>
            <a:pPr lvl="1">
              <a:buFont typeface="Wingdings" panose="05000000000000000000" pitchFamily="2" charset="2"/>
              <a:buChar char="§"/>
            </a:pPr>
            <a:r>
              <a:rPr lang="nl-NL" sz="1800" dirty="0"/>
              <a:t>Het kantoor wordt ver na afspraak opgeleverd;</a:t>
            </a:r>
          </a:p>
          <a:p>
            <a:pPr lvl="1">
              <a:buFont typeface="Wingdings" panose="05000000000000000000" pitchFamily="2" charset="2"/>
              <a:buChar char="§"/>
            </a:pPr>
            <a:r>
              <a:rPr lang="nl-NL" sz="1800" dirty="0"/>
              <a:t>Voldoet niet aan de verwachtingen;</a:t>
            </a:r>
          </a:p>
          <a:p>
            <a:pPr lvl="1">
              <a:buFont typeface="Wingdings" panose="05000000000000000000" pitchFamily="2" charset="2"/>
              <a:buChar char="§"/>
            </a:pPr>
            <a:r>
              <a:rPr lang="nl-NL" sz="1800" dirty="0"/>
              <a:t>Hoge energierekening;</a:t>
            </a:r>
          </a:p>
          <a:p>
            <a:pPr lvl="1">
              <a:buFont typeface="Wingdings" panose="05000000000000000000" pitchFamily="2" charset="2"/>
              <a:buChar char="§"/>
            </a:pPr>
            <a:r>
              <a:rPr lang="nl-NL" sz="1800" dirty="0"/>
              <a:t>Slecht binnenklimaat en comfort;</a:t>
            </a:r>
          </a:p>
          <a:p>
            <a:pPr lvl="1">
              <a:buFont typeface="Wingdings" panose="05000000000000000000" pitchFamily="2" charset="2"/>
              <a:buChar char="§"/>
            </a:pPr>
            <a:r>
              <a:rPr lang="nl-NL" sz="1800" dirty="0"/>
              <a:t>De survey toont aan dat gebruikers zeer ontevreden zijn.</a:t>
            </a:r>
          </a:p>
        </p:txBody>
      </p:sp>
      <p:sp>
        <p:nvSpPr>
          <p:cNvPr id="11" name="Tekstvak 10">
            <a:extLst>
              <a:ext uri="{FF2B5EF4-FFF2-40B4-BE49-F238E27FC236}">
                <a16:creationId xmlns:a16="http://schemas.microsoft.com/office/drawing/2014/main" id="{4EA5FB4D-0A90-456C-9FE5-02306CF6E712}"/>
              </a:ext>
            </a:extLst>
          </p:cNvPr>
          <p:cNvSpPr txBox="1"/>
          <p:nvPr/>
        </p:nvSpPr>
        <p:spPr>
          <a:xfrm>
            <a:off x="762000" y="1913641"/>
            <a:ext cx="9503789" cy="984244"/>
          </a:xfrm>
          <a:prstGeom prst="rect">
            <a:avLst/>
          </a:prstGeom>
          <a:noFill/>
        </p:spPr>
        <p:txBody>
          <a:bodyPr wrap="square" rtlCol="0">
            <a:spAutoFit/>
          </a:bodyPr>
          <a:lstStyle/>
          <a:p>
            <a:pPr>
              <a:lnSpc>
                <a:spcPct val="80000"/>
              </a:lnSpc>
            </a:pPr>
            <a:r>
              <a:rPr lang="nl-NL" dirty="0"/>
              <a:t>In deze opdracht worden twee toekomstbeelden geschetst waarin het gerenoveerde kantoorpand wordt opgeleverd. Het eerste scenario is een succes verhaal. In dit verhaal wordt het kantoor tijdig opgeleverd en voldoet aan de verwachtingen. Het tweede scenario vertegenwoordigt het doemscenario. Het kantoor voldoet niet aan de vastgestelde ambities. </a:t>
            </a:r>
          </a:p>
        </p:txBody>
      </p:sp>
      <p:sp>
        <p:nvSpPr>
          <p:cNvPr id="9" name="Tekstvak 8">
            <a:extLst>
              <a:ext uri="{FF2B5EF4-FFF2-40B4-BE49-F238E27FC236}">
                <a16:creationId xmlns:a16="http://schemas.microsoft.com/office/drawing/2014/main" id="{29CC799C-7532-44A3-AED1-576FA6551037}"/>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5: </a:t>
            </a:r>
            <a:r>
              <a:rPr lang="nl-NL" b="1" dirty="0" err="1">
                <a:solidFill>
                  <a:schemeClr val="bg1"/>
                </a:solidFill>
              </a:rPr>
              <a:t>Future</a:t>
            </a:r>
            <a:r>
              <a:rPr lang="nl-NL" b="1" dirty="0">
                <a:solidFill>
                  <a:schemeClr val="bg1"/>
                </a:solidFill>
              </a:rPr>
              <a:t> </a:t>
            </a:r>
            <a:r>
              <a:rPr lang="nl-NL" b="1" dirty="0" err="1">
                <a:solidFill>
                  <a:schemeClr val="bg1"/>
                </a:solidFill>
              </a:rPr>
              <a:t>BackCast</a:t>
            </a:r>
            <a:endParaRPr lang="nl-NL" b="1" dirty="0">
              <a:solidFill>
                <a:schemeClr val="bg1"/>
              </a:solidFill>
            </a:endParaRPr>
          </a:p>
        </p:txBody>
      </p:sp>
      <p:pic>
        <p:nvPicPr>
          <p:cNvPr id="10" name="Afbeelding 9">
            <a:extLst>
              <a:ext uri="{FF2B5EF4-FFF2-40B4-BE49-F238E27FC236}">
                <a16:creationId xmlns:a16="http://schemas.microsoft.com/office/drawing/2014/main" id="{0026648D-6F97-40F4-AEB3-D1EB0CC946C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4210880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Afbeelding 10">
            <a:extLst>
              <a:ext uri="{FF2B5EF4-FFF2-40B4-BE49-F238E27FC236}">
                <a16:creationId xmlns:a16="http://schemas.microsoft.com/office/drawing/2014/main" id="{3BCC7D35-F996-4F48-9B3F-72203190EE9F}"/>
              </a:ext>
            </a:extLst>
          </p:cNvPr>
          <p:cNvPicPr/>
          <p:nvPr/>
        </p:nvPicPr>
        <p:blipFill rotWithShape="1">
          <a:blip r:embed="rId3"/>
          <a:srcRect b="5428"/>
          <a:stretch/>
        </p:blipFill>
        <p:spPr bwMode="auto">
          <a:xfrm>
            <a:off x="2435530" y="1199929"/>
            <a:ext cx="6669405" cy="2221369"/>
          </a:xfrm>
          <a:prstGeom prst="rect">
            <a:avLst/>
          </a:prstGeom>
          <a:ln>
            <a:noFill/>
          </a:ln>
          <a:extLst>
            <a:ext uri="{53640926-AAD7-44D8-BBD7-CCE9431645EC}">
              <a14:shadowObscured xmlns:a14="http://schemas.microsoft.com/office/drawing/2010/main"/>
            </a:ext>
          </a:extLst>
        </p:spPr>
      </p:pic>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ormAutofit/>
          </a:bodyPr>
          <a:lstStyle/>
          <a:p>
            <a:r>
              <a:rPr lang="nl-NL" dirty="0">
                <a:latin typeface="Times New Roman" panose="02020603050405020304" pitchFamily="18" charset="0"/>
                <a:cs typeface="Times New Roman" panose="02020603050405020304" pitchFamily="18" charset="0"/>
              </a:rPr>
              <a:t>Werkwijze</a:t>
            </a:r>
          </a:p>
        </p:txBody>
      </p:sp>
      <p:sp>
        <p:nvSpPr>
          <p:cNvPr id="3" name="Tijdelijke aanduiding voor inhoud 2">
            <a:extLst>
              <a:ext uri="{FF2B5EF4-FFF2-40B4-BE49-F238E27FC236}">
                <a16:creationId xmlns:a16="http://schemas.microsoft.com/office/drawing/2014/main" id="{7E336DE8-020E-4D27-B60C-7DF19A9193AB}"/>
              </a:ext>
            </a:extLst>
          </p:cNvPr>
          <p:cNvSpPr>
            <a:spLocks noGrp="1"/>
          </p:cNvSpPr>
          <p:nvPr>
            <p:ph sz="half" idx="1"/>
          </p:nvPr>
        </p:nvSpPr>
        <p:spPr>
          <a:xfrm>
            <a:off x="657224" y="3557859"/>
            <a:ext cx="4663440" cy="2152034"/>
          </a:xfrm>
        </p:spPr>
        <p:txBody>
          <a:bodyPr>
            <a:normAutofit fontScale="92500" lnSpcReduction="10000"/>
          </a:bodyPr>
          <a:lstStyle/>
          <a:p>
            <a:pPr marL="0" indent="0">
              <a:buNone/>
            </a:pPr>
            <a:r>
              <a:rPr lang="nl-NL" dirty="0"/>
              <a:t>Het succes scenario</a:t>
            </a:r>
            <a:endParaRPr lang="nl-NL" sz="1800" dirty="0"/>
          </a:p>
          <a:p>
            <a:pPr lvl="1">
              <a:buFont typeface="Wingdings" panose="05000000000000000000" pitchFamily="2" charset="2"/>
              <a:buChar char="§"/>
            </a:pPr>
            <a:endParaRPr lang="nl-NL" sz="1800" dirty="0"/>
          </a:p>
          <a:p>
            <a:pPr lvl="1">
              <a:buFont typeface="Wingdings" panose="05000000000000000000" pitchFamily="2" charset="2"/>
              <a:buChar char="§"/>
            </a:pPr>
            <a:r>
              <a:rPr lang="nl-NL" sz="1800" dirty="0"/>
              <a:t>Het kantoor is tijdig opgeleverd;</a:t>
            </a:r>
          </a:p>
          <a:p>
            <a:pPr lvl="1">
              <a:buFont typeface="Wingdings" panose="05000000000000000000" pitchFamily="2" charset="2"/>
              <a:buChar char="§"/>
            </a:pPr>
            <a:r>
              <a:rPr lang="nl-NL" sz="1800" dirty="0"/>
              <a:t>Voldoet aan de verwachtingen;</a:t>
            </a:r>
          </a:p>
          <a:p>
            <a:pPr lvl="1">
              <a:buFont typeface="Wingdings" panose="05000000000000000000" pitchFamily="2" charset="2"/>
              <a:buChar char="§"/>
            </a:pPr>
            <a:r>
              <a:rPr lang="nl-NL" sz="1800" dirty="0"/>
              <a:t>Energieneutraal of energiepositief;</a:t>
            </a:r>
          </a:p>
          <a:p>
            <a:pPr lvl="1">
              <a:buFont typeface="Wingdings" panose="05000000000000000000" pitchFamily="2" charset="2"/>
              <a:buChar char="§"/>
            </a:pPr>
            <a:r>
              <a:rPr lang="nl-NL" sz="1800" dirty="0"/>
              <a:t>Productiviteitsklasse A;</a:t>
            </a:r>
          </a:p>
          <a:p>
            <a:pPr lvl="1">
              <a:buFont typeface="Wingdings" panose="05000000000000000000" pitchFamily="2" charset="2"/>
              <a:buChar char="§"/>
            </a:pPr>
            <a:r>
              <a:rPr lang="nl-NL" sz="1800" dirty="0"/>
              <a:t>Hoge gebruikstevredenheid.</a:t>
            </a:r>
          </a:p>
          <a:p>
            <a:pPr lvl="1">
              <a:buFont typeface="Wingdings" panose="05000000000000000000" pitchFamily="2" charset="2"/>
              <a:buChar char="§"/>
            </a:pPr>
            <a:endParaRPr lang="nl-NL" dirty="0"/>
          </a:p>
          <a:p>
            <a:pPr>
              <a:buFont typeface="Wingdings" panose="05000000000000000000" pitchFamily="2" charset="2"/>
              <a:buChar char="§"/>
            </a:pPr>
            <a:endParaRPr lang="nl-NL" dirty="0"/>
          </a:p>
          <a:p>
            <a:endParaRPr lang="nl-NL" dirty="0"/>
          </a:p>
        </p:txBody>
      </p:sp>
      <p:sp>
        <p:nvSpPr>
          <p:cNvPr id="5" name="Tijdelijke aanduiding voor inhoud 4">
            <a:extLst>
              <a:ext uri="{FF2B5EF4-FFF2-40B4-BE49-F238E27FC236}">
                <a16:creationId xmlns:a16="http://schemas.microsoft.com/office/drawing/2014/main" id="{67217A9D-35AE-48D5-AC02-93AF71773CDB}"/>
              </a:ext>
            </a:extLst>
          </p:cNvPr>
          <p:cNvSpPr>
            <a:spLocks noGrp="1"/>
          </p:cNvSpPr>
          <p:nvPr>
            <p:ph sz="half" idx="2"/>
          </p:nvPr>
        </p:nvSpPr>
        <p:spPr>
          <a:xfrm>
            <a:off x="5770232" y="3557859"/>
            <a:ext cx="5045549" cy="2428010"/>
          </a:xfrm>
        </p:spPr>
        <p:txBody>
          <a:bodyPr>
            <a:normAutofit fontScale="92500" lnSpcReduction="10000"/>
          </a:bodyPr>
          <a:lstStyle/>
          <a:p>
            <a:pPr marL="0" indent="0">
              <a:buNone/>
            </a:pPr>
            <a:r>
              <a:rPr lang="nl-NL" dirty="0"/>
              <a:t>Het doemscenario</a:t>
            </a:r>
            <a:endParaRPr lang="nl-NL" sz="1800" dirty="0"/>
          </a:p>
          <a:p>
            <a:pPr lvl="1">
              <a:buFont typeface="Wingdings" panose="05000000000000000000" pitchFamily="2" charset="2"/>
              <a:buChar char="§"/>
            </a:pPr>
            <a:endParaRPr lang="nl-NL" sz="1800" dirty="0"/>
          </a:p>
          <a:p>
            <a:pPr lvl="1">
              <a:buFont typeface="Wingdings" panose="05000000000000000000" pitchFamily="2" charset="2"/>
              <a:buChar char="§"/>
            </a:pPr>
            <a:r>
              <a:rPr lang="nl-NL" sz="1800" dirty="0"/>
              <a:t>Het kantoor wordt ver na afspraak opgeleverd;</a:t>
            </a:r>
          </a:p>
          <a:p>
            <a:pPr lvl="1">
              <a:buFont typeface="Wingdings" panose="05000000000000000000" pitchFamily="2" charset="2"/>
              <a:buChar char="§"/>
            </a:pPr>
            <a:r>
              <a:rPr lang="nl-NL" sz="1800" dirty="0"/>
              <a:t>Voldoet niet aan de verwachtingen;</a:t>
            </a:r>
          </a:p>
          <a:p>
            <a:pPr lvl="1">
              <a:buFont typeface="Wingdings" panose="05000000000000000000" pitchFamily="2" charset="2"/>
              <a:buChar char="§"/>
            </a:pPr>
            <a:r>
              <a:rPr lang="nl-NL" sz="1800" dirty="0"/>
              <a:t>Hoge energierekening;</a:t>
            </a:r>
          </a:p>
          <a:p>
            <a:pPr lvl="1">
              <a:buFont typeface="Wingdings" panose="05000000000000000000" pitchFamily="2" charset="2"/>
              <a:buChar char="§"/>
            </a:pPr>
            <a:r>
              <a:rPr lang="nl-NL" sz="1800" dirty="0"/>
              <a:t>Slecht binnenklimaat en comfort;</a:t>
            </a:r>
          </a:p>
          <a:p>
            <a:pPr lvl="1">
              <a:buFont typeface="Wingdings" panose="05000000000000000000" pitchFamily="2" charset="2"/>
              <a:buChar char="§"/>
            </a:pPr>
            <a:r>
              <a:rPr lang="nl-NL" sz="1800" dirty="0"/>
              <a:t>De survey toont aan dat gebruikers zeer ontevreden zijn.</a:t>
            </a:r>
          </a:p>
        </p:txBody>
      </p:sp>
      <p:sp>
        <p:nvSpPr>
          <p:cNvPr id="9" name="Tekstvak 8">
            <a:extLst>
              <a:ext uri="{FF2B5EF4-FFF2-40B4-BE49-F238E27FC236}">
                <a16:creationId xmlns:a16="http://schemas.microsoft.com/office/drawing/2014/main" id="{A4A3FFDC-D6F6-4B49-9F48-8E01A0A46CE6}"/>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5: </a:t>
            </a:r>
            <a:r>
              <a:rPr lang="nl-NL" b="1" dirty="0" err="1">
                <a:solidFill>
                  <a:schemeClr val="bg1"/>
                </a:solidFill>
              </a:rPr>
              <a:t>Future</a:t>
            </a:r>
            <a:r>
              <a:rPr lang="nl-NL" b="1" dirty="0">
                <a:solidFill>
                  <a:schemeClr val="bg1"/>
                </a:solidFill>
              </a:rPr>
              <a:t> </a:t>
            </a:r>
            <a:r>
              <a:rPr lang="nl-NL" b="1" dirty="0" err="1">
                <a:solidFill>
                  <a:schemeClr val="bg1"/>
                </a:solidFill>
              </a:rPr>
              <a:t>BackCast</a:t>
            </a:r>
            <a:endParaRPr lang="nl-NL" b="1" dirty="0">
              <a:solidFill>
                <a:schemeClr val="bg1"/>
              </a:solidFill>
            </a:endParaRPr>
          </a:p>
        </p:txBody>
      </p:sp>
      <p:pic>
        <p:nvPicPr>
          <p:cNvPr id="8" name="Afbeelding 7">
            <a:extLst>
              <a:ext uri="{FF2B5EF4-FFF2-40B4-BE49-F238E27FC236}">
                <a16:creationId xmlns:a16="http://schemas.microsoft.com/office/drawing/2014/main" id="{B76549B0-5DB4-4943-B30B-C6EC85ECD1E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3577934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ormAutofit/>
          </a:bodyPr>
          <a:lstStyle/>
          <a:p>
            <a:r>
              <a:rPr lang="nl-NL" dirty="0">
                <a:latin typeface="Times New Roman" panose="02020603050405020304" pitchFamily="18" charset="0"/>
                <a:cs typeface="Times New Roman" panose="02020603050405020304" pitchFamily="18" charset="0"/>
              </a:rPr>
              <a:t>Output</a:t>
            </a:r>
          </a:p>
        </p:txBody>
      </p:sp>
      <p:sp>
        <p:nvSpPr>
          <p:cNvPr id="6" name="Tekstvak 5">
            <a:extLst>
              <a:ext uri="{FF2B5EF4-FFF2-40B4-BE49-F238E27FC236}">
                <a16:creationId xmlns:a16="http://schemas.microsoft.com/office/drawing/2014/main" id="{FE5E67DF-B023-4B2D-8B31-497B42C35B8D}"/>
              </a:ext>
            </a:extLst>
          </p:cNvPr>
          <p:cNvSpPr txBox="1"/>
          <p:nvPr/>
        </p:nvSpPr>
        <p:spPr>
          <a:xfrm>
            <a:off x="762000" y="1913641"/>
            <a:ext cx="9503789" cy="3998018"/>
          </a:xfrm>
          <a:prstGeom prst="rect">
            <a:avLst/>
          </a:prstGeom>
          <a:noFill/>
        </p:spPr>
        <p:txBody>
          <a:bodyPr wrap="square" rtlCol="0">
            <a:spAutoFit/>
          </a:bodyPr>
          <a:lstStyle/>
          <a:p>
            <a:r>
              <a:rPr lang="nl-NL" dirty="0"/>
              <a:t>De </a:t>
            </a:r>
            <a:r>
              <a:rPr lang="nl-NL" dirty="0" err="1"/>
              <a:t>Future</a:t>
            </a:r>
            <a:r>
              <a:rPr lang="nl-NL" dirty="0"/>
              <a:t> Backcast resulteert in twee opsommingen. De eerste opsomming omschrijft welke stappen nodig zijn om een duurzaam kantoor op te leveren. De tweede opsomming beschrijft de risico’s en zwaktes binnen het project. Door de risico’s in kaart te brengen, kan daar aan de voorkant alvast op worden ingespeeld. Zo kunnen de volgende zaken worden ingevuld:</a:t>
            </a:r>
          </a:p>
          <a:p>
            <a:pPr>
              <a:lnSpc>
                <a:spcPct val="80000"/>
              </a:lnSpc>
            </a:pPr>
            <a:endParaRPr lang="nl-NL" dirty="0"/>
          </a:p>
          <a:p>
            <a:pPr marL="285750" indent="-285750">
              <a:lnSpc>
                <a:spcPct val="150000"/>
              </a:lnSpc>
              <a:buFont typeface="Wingdings" panose="05000000000000000000" pitchFamily="2" charset="2"/>
              <a:buChar char="§"/>
            </a:pPr>
            <a:r>
              <a:rPr lang="nl-NL" dirty="0"/>
              <a:t>Is iedereen betrokken, missen er nog stakeholders?</a:t>
            </a:r>
          </a:p>
          <a:p>
            <a:pPr marL="285750" indent="-285750">
              <a:lnSpc>
                <a:spcPct val="150000"/>
              </a:lnSpc>
              <a:buFont typeface="Wingdings" panose="05000000000000000000" pitchFamily="2" charset="2"/>
              <a:buChar char="§"/>
            </a:pPr>
            <a:r>
              <a:rPr lang="nl-NL" dirty="0"/>
              <a:t>Hoe wordt de besluitvorming ingericht?</a:t>
            </a:r>
          </a:p>
          <a:p>
            <a:pPr marL="285750" indent="-285750">
              <a:lnSpc>
                <a:spcPct val="150000"/>
              </a:lnSpc>
              <a:buFont typeface="Wingdings" panose="05000000000000000000" pitchFamily="2" charset="2"/>
              <a:buChar char="§"/>
            </a:pPr>
            <a:r>
              <a:rPr lang="nl-NL" dirty="0"/>
              <a:t>Wat zijn aandachtspunten in het proces?</a:t>
            </a:r>
          </a:p>
          <a:p>
            <a:pPr marL="285750" indent="-285750">
              <a:lnSpc>
                <a:spcPct val="150000"/>
              </a:lnSpc>
              <a:buFont typeface="Wingdings" panose="05000000000000000000" pitchFamily="2" charset="2"/>
              <a:buChar char="§"/>
            </a:pPr>
            <a:r>
              <a:rPr lang="nl-NL" dirty="0"/>
              <a:t>Ophalen van eerdere ervaringen, waarbij succesfactoren en frustraties beschreven worden.</a:t>
            </a:r>
          </a:p>
          <a:p>
            <a:pPr marL="285750" indent="-285750">
              <a:lnSpc>
                <a:spcPct val="150000"/>
              </a:lnSpc>
              <a:buFont typeface="Wingdings" panose="05000000000000000000" pitchFamily="2" charset="2"/>
              <a:buChar char="§"/>
            </a:pPr>
            <a:r>
              <a:rPr lang="nl-NL" dirty="0"/>
              <a:t>Voorsorteren op wat je weet dat gaat komen.</a:t>
            </a:r>
          </a:p>
          <a:p>
            <a:pPr marL="285750" indent="-285750">
              <a:lnSpc>
                <a:spcPct val="80000"/>
              </a:lnSpc>
              <a:buFont typeface="Wingdings" panose="05000000000000000000" pitchFamily="2" charset="2"/>
              <a:buChar char="§"/>
            </a:pPr>
            <a:endParaRPr lang="nl-NL" dirty="0"/>
          </a:p>
          <a:p>
            <a:endParaRPr lang="nl-NL" dirty="0"/>
          </a:p>
        </p:txBody>
      </p:sp>
      <p:sp>
        <p:nvSpPr>
          <p:cNvPr id="9" name="Tekstvak 8">
            <a:extLst>
              <a:ext uri="{FF2B5EF4-FFF2-40B4-BE49-F238E27FC236}">
                <a16:creationId xmlns:a16="http://schemas.microsoft.com/office/drawing/2014/main" id="{3FE90C45-2F1C-488B-A601-916C6A663606}"/>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5: </a:t>
            </a:r>
            <a:r>
              <a:rPr lang="nl-NL" b="1" dirty="0" err="1">
                <a:solidFill>
                  <a:schemeClr val="bg1"/>
                </a:solidFill>
              </a:rPr>
              <a:t>Future</a:t>
            </a:r>
            <a:r>
              <a:rPr lang="nl-NL" b="1" dirty="0">
                <a:solidFill>
                  <a:schemeClr val="bg1"/>
                </a:solidFill>
              </a:rPr>
              <a:t> </a:t>
            </a:r>
            <a:r>
              <a:rPr lang="nl-NL" b="1" dirty="0" err="1">
                <a:solidFill>
                  <a:schemeClr val="bg1"/>
                </a:solidFill>
              </a:rPr>
              <a:t>BackCast</a:t>
            </a:r>
            <a:endParaRPr lang="nl-NL" b="1" dirty="0">
              <a:solidFill>
                <a:schemeClr val="bg1"/>
              </a:solidFill>
            </a:endParaRPr>
          </a:p>
        </p:txBody>
      </p:sp>
      <p:pic>
        <p:nvPicPr>
          <p:cNvPr id="8" name="Afbeelding 7">
            <a:extLst>
              <a:ext uri="{FF2B5EF4-FFF2-40B4-BE49-F238E27FC236}">
                <a16:creationId xmlns:a16="http://schemas.microsoft.com/office/drawing/2014/main" id="{7D6CD369-92F1-4981-919C-119624DF82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1362964354"/>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432</Words>
  <Application>Microsoft Office PowerPoint</Application>
  <PresentationFormat>Breedbeeld</PresentationFormat>
  <Paragraphs>65</Paragraphs>
  <Slides>6</Slides>
  <Notes>6</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6</vt:i4>
      </vt:variant>
    </vt:vector>
  </HeadingPairs>
  <TitlesOfParts>
    <vt:vector size="12" baseType="lpstr">
      <vt:lpstr>Arial</vt:lpstr>
      <vt:lpstr>Calibri</vt:lpstr>
      <vt:lpstr>Calibri Light</vt:lpstr>
      <vt:lpstr>Times New Roman</vt:lpstr>
      <vt:lpstr>Wingdings</vt:lpstr>
      <vt:lpstr>Kantoorthema</vt:lpstr>
      <vt:lpstr>PowerPoint-presentatie</vt:lpstr>
      <vt:lpstr>Future BackCast  De toekomst voorspellen</vt:lpstr>
      <vt:lpstr>Doel</vt:lpstr>
      <vt:lpstr>Werkwijze</vt:lpstr>
      <vt:lpstr>Werkwijze</vt:lpstr>
      <vt:lpstr>Output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Hanne Spekreijse | Alba Concepts</dc:creator>
  <cp:lastModifiedBy>Hanne Spekreijse | Alba Concepts</cp:lastModifiedBy>
  <cp:revision>3</cp:revision>
  <dcterms:created xsi:type="dcterms:W3CDTF">2020-04-15T11:03:54Z</dcterms:created>
  <dcterms:modified xsi:type="dcterms:W3CDTF">2020-05-19T07:04:33Z</dcterms:modified>
</cp:coreProperties>
</file>