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32" r:id="rId2"/>
    <p:sldId id="284" r:id="rId3"/>
    <p:sldId id="285" r:id="rId4"/>
    <p:sldId id="286" r:id="rId5"/>
    <p:sldId id="287"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67" d="100"/>
          <a:sy n="67" d="100"/>
        </p:scale>
        <p:origin x="62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A26C7D-E6DF-4C1C-846A-A390F760E6FB}" type="datetimeFigureOut">
              <a:rPr lang="nl-NL" smtClean="0"/>
              <a:t>19-5-2020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441E48-F2A5-47FC-ABDB-71ECB9384DDE}" type="slidenum">
              <a:rPr lang="nl-NL" smtClean="0"/>
              <a:t>‹nr.›</a:t>
            </a:fld>
            <a:endParaRPr lang="nl-NL"/>
          </a:p>
        </p:txBody>
      </p:sp>
    </p:spTree>
    <p:extLst>
      <p:ext uri="{BB962C8B-B14F-4D97-AF65-F5344CB8AC3E}">
        <p14:creationId xmlns:p14="http://schemas.microsoft.com/office/powerpoint/2010/main" val="2261228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1</a:t>
            </a:fld>
            <a:endParaRPr lang="nl-NL" dirty="0"/>
          </a:p>
        </p:txBody>
      </p:sp>
    </p:spTree>
    <p:extLst>
      <p:ext uri="{BB962C8B-B14F-4D97-AF65-F5344CB8AC3E}">
        <p14:creationId xmlns:p14="http://schemas.microsoft.com/office/powerpoint/2010/main" val="2959660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2</a:t>
            </a:fld>
            <a:endParaRPr lang="nl-NL" dirty="0"/>
          </a:p>
        </p:txBody>
      </p:sp>
    </p:spTree>
    <p:extLst>
      <p:ext uri="{BB962C8B-B14F-4D97-AF65-F5344CB8AC3E}">
        <p14:creationId xmlns:p14="http://schemas.microsoft.com/office/powerpoint/2010/main" val="3664487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3</a:t>
            </a:fld>
            <a:endParaRPr lang="nl-NL" dirty="0"/>
          </a:p>
        </p:txBody>
      </p:sp>
    </p:spTree>
    <p:extLst>
      <p:ext uri="{BB962C8B-B14F-4D97-AF65-F5344CB8AC3E}">
        <p14:creationId xmlns:p14="http://schemas.microsoft.com/office/powerpoint/2010/main" val="1431019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4</a:t>
            </a:fld>
            <a:endParaRPr lang="nl-NL" dirty="0"/>
          </a:p>
        </p:txBody>
      </p:sp>
    </p:spTree>
    <p:extLst>
      <p:ext uri="{BB962C8B-B14F-4D97-AF65-F5344CB8AC3E}">
        <p14:creationId xmlns:p14="http://schemas.microsoft.com/office/powerpoint/2010/main" val="629432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5</a:t>
            </a:fld>
            <a:endParaRPr lang="nl-NL" dirty="0"/>
          </a:p>
        </p:txBody>
      </p:sp>
    </p:spTree>
    <p:extLst>
      <p:ext uri="{BB962C8B-B14F-4D97-AF65-F5344CB8AC3E}">
        <p14:creationId xmlns:p14="http://schemas.microsoft.com/office/powerpoint/2010/main" val="2074749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EDF320-0489-4533-B6E4-654CF632256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42B1A4DA-6240-4B8F-A6E2-5DB5DBAFFC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7F262D0-466A-4AFC-93C5-70272AFF7A45}"/>
              </a:ext>
            </a:extLst>
          </p:cNvPr>
          <p:cNvSpPr>
            <a:spLocks noGrp="1"/>
          </p:cNvSpPr>
          <p:nvPr>
            <p:ph type="dt" sz="half" idx="10"/>
          </p:nvPr>
        </p:nvSpPr>
        <p:spPr/>
        <p:txBody>
          <a:bodyPr/>
          <a:lstStyle/>
          <a:p>
            <a:fld id="{B28E8BB5-9EA4-4F2C-96EE-07D36B49C477}"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EF18400A-E55E-4455-AA90-71071B4A0FC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C843706-79D3-4670-BCC6-2EAABBD7EA65}"/>
              </a:ext>
            </a:extLst>
          </p:cNvPr>
          <p:cNvSpPr>
            <a:spLocks noGrp="1"/>
          </p:cNvSpPr>
          <p:nvPr>
            <p:ph type="sldNum" sz="quarter" idx="12"/>
          </p:nvPr>
        </p:nvSpPr>
        <p:spPr/>
        <p:txBody>
          <a:bodyPr/>
          <a:lstStyle/>
          <a:p>
            <a:fld id="{6DC62669-95DB-49D9-B9A6-EE58443109B5}" type="slidenum">
              <a:rPr lang="nl-NL" smtClean="0"/>
              <a:t>‹nr.›</a:t>
            </a:fld>
            <a:endParaRPr lang="nl-NL"/>
          </a:p>
        </p:txBody>
      </p:sp>
    </p:spTree>
    <p:extLst>
      <p:ext uri="{BB962C8B-B14F-4D97-AF65-F5344CB8AC3E}">
        <p14:creationId xmlns:p14="http://schemas.microsoft.com/office/powerpoint/2010/main" val="3130756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44641E-47AA-4740-A625-19B73DB93814}"/>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4CFD818C-426A-4EDC-8C03-64C4CEE2FEE5}"/>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54222C2-EF9A-4187-8B12-10CB73740F03}"/>
              </a:ext>
            </a:extLst>
          </p:cNvPr>
          <p:cNvSpPr>
            <a:spLocks noGrp="1"/>
          </p:cNvSpPr>
          <p:nvPr>
            <p:ph type="dt" sz="half" idx="10"/>
          </p:nvPr>
        </p:nvSpPr>
        <p:spPr/>
        <p:txBody>
          <a:bodyPr/>
          <a:lstStyle/>
          <a:p>
            <a:fld id="{B28E8BB5-9EA4-4F2C-96EE-07D36B49C477}"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C69A5986-AB73-4A85-9A00-77E6BA25474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01F4951-CB33-4594-BC05-B23BA21F229F}"/>
              </a:ext>
            </a:extLst>
          </p:cNvPr>
          <p:cNvSpPr>
            <a:spLocks noGrp="1"/>
          </p:cNvSpPr>
          <p:nvPr>
            <p:ph type="sldNum" sz="quarter" idx="12"/>
          </p:nvPr>
        </p:nvSpPr>
        <p:spPr/>
        <p:txBody>
          <a:bodyPr/>
          <a:lstStyle/>
          <a:p>
            <a:fld id="{6DC62669-95DB-49D9-B9A6-EE58443109B5}" type="slidenum">
              <a:rPr lang="nl-NL" smtClean="0"/>
              <a:t>‹nr.›</a:t>
            </a:fld>
            <a:endParaRPr lang="nl-NL"/>
          </a:p>
        </p:txBody>
      </p:sp>
    </p:spTree>
    <p:extLst>
      <p:ext uri="{BB962C8B-B14F-4D97-AF65-F5344CB8AC3E}">
        <p14:creationId xmlns:p14="http://schemas.microsoft.com/office/powerpoint/2010/main" val="2349206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DD7DF2A-2B78-4361-B7FA-2D5358229B2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311E299D-FDD9-4DBF-8CA0-C457AAC5E9DF}"/>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A55ED54-0DFE-414E-B5F1-9DBD85144EB2}"/>
              </a:ext>
            </a:extLst>
          </p:cNvPr>
          <p:cNvSpPr>
            <a:spLocks noGrp="1"/>
          </p:cNvSpPr>
          <p:nvPr>
            <p:ph type="dt" sz="half" idx="10"/>
          </p:nvPr>
        </p:nvSpPr>
        <p:spPr/>
        <p:txBody>
          <a:bodyPr/>
          <a:lstStyle/>
          <a:p>
            <a:fld id="{B28E8BB5-9EA4-4F2C-96EE-07D36B49C477}"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EE1BBA8A-C0E3-4B81-94F8-E2D3FB0B26B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D6D5523-E256-4625-909F-959345EE6B5D}"/>
              </a:ext>
            </a:extLst>
          </p:cNvPr>
          <p:cNvSpPr>
            <a:spLocks noGrp="1"/>
          </p:cNvSpPr>
          <p:nvPr>
            <p:ph type="sldNum" sz="quarter" idx="12"/>
          </p:nvPr>
        </p:nvSpPr>
        <p:spPr/>
        <p:txBody>
          <a:bodyPr/>
          <a:lstStyle/>
          <a:p>
            <a:fld id="{6DC62669-95DB-49D9-B9A6-EE58443109B5}" type="slidenum">
              <a:rPr lang="nl-NL" smtClean="0"/>
              <a:t>‹nr.›</a:t>
            </a:fld>
            <a:endParaRPr lang="nl-NL"/>
          </a:p>
        </p:txBody>
      </p:sp>
    </p:spTree>
    <p:extLst>
      <p:ext uri="{BB962C8B-B14F-4D97-AF65-F5344CB8AC3E}">
        <p14:creationId xmlns:p14="http://schemas.microsoft.com/office/powerpoint/2010/main" val="3904036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4F6110-63FB-4D02-92C3-A402994103D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0782988-403D-4E8F-A82D-4D1606547866}"/>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9D7093D-AE11-4E30-8605-C2F557E09F83}"/>
              </a:ext>
            </a:extLst>
          </p:cNvPr>
          <p:cNvSpPr>
            <a:spLocks noGrp="1"/>
          </p:cNvSpPr>
          <p:nvPr>
            <p:ph type="dt" sz="half" idx="10"/>
          </p:nvPr>
        </p:nvSpPr>
        <p:spPr/>
        <p:txBody>
          <a:bodyPr/>
          <a:lstStyle/>
          <a:p>
            <a:fld id="{B28E8BB5-9EA4-4F2C-96EE-07D36B49C477}"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5CDB4D8F-BCF2-44ED-81B6-4A29EFCD60D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235EF20-1789-4B0C-B49A-52B22C203376}"/>
              </a:ext>
            </a:extLst>
          </p:cNvPr>
          <p:cNvSpPr>
            <a:spLocks noGrp="1"/>
          </p:cNvSpPr>
          <p:nvPr>
            <p:ph type="sldNum" sz="quarter" idx="12"/>
          </p:nvPr>
        </p:nvSpPr>
        <p:spPr/>
        <p:txBody>
          <a:bodyPr/>
          <a:lstStyle/>
          <a:p>
            <a:fld id="{6DC62669-95DB-49D9-B9A6-EE58443109B5}" type="slidenum">
              <a:rPr lang="nl-NL" smtClean="0"/>
              <a:t>‹nr.›</a:t>
            </a:fld>
            <a:endParaRPr lang="nl-NL"/>
          </a:p>
        </p:txBody>
      </p:sp>
    </p:spTree>
    <p:extLst>
      <p:ext uri="{BB962C8B-B14F-4D97-AF65-F5344CB8AC3E}">
        <p14:creationId xmlns:p14="http://schemas.microsoft.com/office/powerpoint/2010/main" val="277518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233CE2-3AFA-4345-8D69-0CB99A64F804}"/>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956861B3-C864-4BC5-AF5B-6290758D8D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28FCCAEF-1D4F-4CEA-81CA-BC4682004E49}"/>
              </a:ext>
            </a:extLst>
          </p:cNvPr>
          <p:cNvSpPr>
            <a:spLocks noGrp="1"/>
          </p:cNvSpPr>
          <p:nvPr>
            <p:ph type="dt" sz="half" idx="10"/>
          </p:nvPr>
        </p:nvSpPr>
        <p:spPr/>
        <p:txBody>
          <a:bodyPr/>
          <a:lstStyle/>
          <a:p>
            <a:fld id="{B28E8BB5-9EA4-4F2C-96EE-07D36B49C477}"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573231DF-FAF8-4E77-871E-01BDD1CE451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7A96C20-E813-4FB7-A065-18C2F8C7CD1C}"/>
              </a:ext>
            </a:extLst>
          </p:cNvPr>
          <p:cNvSpPr>
            <a:spLocks noGrp="1"/>
          </p:cNvSpPr>
          <p:nvPr>
            <p:ph type="sldNum" sz="quarter" idx="12"/>
          </p:nvPr>
        </p:nvSpPr>
        <p:spPr/>
        <p:txBody>
          <a:bodyPr/>
          <a:lstStyle/>
          <a:p>
            <a:fld id="{6DC62669-95DB-49D9-B9A6-EE58443109B5}" type="slidenum">
              <a:rPr lang="nl-NL" smtClean="0"/>
              <a:t>‹nr.›</a:t>
            </a:fld>
            <a:endParaRPr lang="nl-NL"/>
          </a:p>
        </p:txBody>
      </p:sp>
    </p:spTree>
    <p:extLst>
      <p:ext uri="{BB962C8B-B14F-4D97-AF65-F5344CB8AC3E}">
        <p14:creationId xmlns:p14="http://schemas.microsoft.com/office/powerpoint/2010/main" val="116443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0FE39F-BC56-4A70-A747-F7E1FB60B15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34E6AAC-791D-403B-BD39-9A5FC947B89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0A6A5614-32C3-4E79-B407-7B4E8B1D56F4}"/>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75F7720F-7531-4C65-920F-CA63543A101D}"/>
              </a:ext>
            </a:extLst>
          </p:cNvPr>
          <p:cNvSpPr>
            <a:spLocks noGrp="1"/>
          </p:cNvSpPr>
          <p:nvPr>
            <p:ph type="dt" sz="half" idx="10"/>
          </p:nvPr>
        </p:nvSpPr>
        <p:spPr/>
        <p:txBody>
          <a:bodyPr/>
          <a:lstStyle/>
          <a:p>
            <a:fld id="{B28E8BB5-9EA4-4F2C-96EE-07D36B49C477}"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2005AB2A-4150-46C2-8ACA-122D14729DD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024E37B-E6C6-4E5E-BEC6-61BF3301FFE3}"/>
              </a:ext>
            </a:extLst>
          </p:cNvPr>
          <p:cNvSpPr>
            <a:spLocks noGrp="1"/>
          </p:cNvSpPr>
          <p:nvPr>
            <p:ph type="sldNum" sz="quarter" idx="12"/>
          </p:nvPr>
        </p:nvSpPr>
        <p:spPr/>
        <p:txBody>
          <a:bodyPr/>
          <a:lstStyle/>
          <a:p>
            <a:fld id="{6DC62669-95DB-49D9-B9A6-EE58443109B5}" type="slidenum">
              <a:rPr lang="nl-NL" smtClean="0"/>
              <a:t>‹nr.›</a:t>
            </a:fld>
            <a:endParaRPr lang="nl-NL"/>
          </a:p>
        </p:txBody>
      </p:sp>
    </p:spTree>
    <p:extLst>
      <p:ext uri="{BB962C8B-B14F-4D97-AF65-F5344CB8AC3E}">
        <p14:creationId xmlns:p14="http://schemas.microsoft.com/office/powerpoint/2010/main" val="1900386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892F66-CCC2-428F-B711-D8C1992C4394}"/>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C0E418A7-4F4B-4B98-9CD4-693F6EF5DF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B94548B9-8E2E-46D1-ACD5-001E46B52F42}"/>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643EB19E-6649-4DFB-8C45-00516A6196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C31F1C8E-273A-4EB6-80FA-91A2BDE0E5D4}"/>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8D9D5B4-C1FE-47F8-A13F-C2F95322F992}"/>
              </a:ext>
            </a:extLst>
          </p:cNvPr>
          <p:cNvSpPr>
            <a:spLocks noGrp="1"/>
          </p:cNvSpPr>
          <p:nvPr>
            <p:ph type="dt" sz="half" idx="10"/>
          </p:nvPr>
        </p:nvSpPr>
        <p:spPr/>
        <p:txBody>
          <a:bodyPr/>
          <a:lstStyle/>
          <a:p>
            <a:fld id="{B28E8BB5-9EA4-4F2C-96EE-07D36B49C477}" type="datetimeFigureOut">
              <a:rPr lang="nl-NL" smtClean="0"/>
              <a:t>19-5-2020</a:t>
            </a:fld>
            <a:endParaRPr lang="nl-NL"/>
          </a:p>
        </p:txBody>
      </p:sp>
      <p:sp>
        <p:nvSpPr>
          <p:cNvPr id="8" name="Tijdelijke aanduiding voor voettekst 7">
            <a:extLst>
              <a:ext uri="{FF2B5EF4-FFF2-40B4-BE49-F238E27FC236}">
                <a16:creationId xmlns:a16="http://schemas.microsoft.com/office/drawing/2014/main" id="{24332644-7F69-481C-AA89-AA8AB6719017}"/>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AADC51C7-F2E3-4F37-A4F6-2D0B5DD5239E}"/>
              </a:ext>
            </a:extLst>
          </p:cNvPr>
          <p:cNvSpPr>
            <a:spLocks noGrp="1"/>
          </p:cNvSpPr>
          <p:nvPr>
            <p:ph type="sldNum" sz="quarter" idx="12"/>
          </p:nvPr>
        </p:nvSpPr>
        <p:spPr/>
        <p:txBody>
          <a:bodyPr/>
          <a:lstStyle/>
          <a:p>
            <a:fld id="{6DC62669-95DB-49D9-B9A6-EE58443109B5}" type="slidenum">
              <a:rPr lang="nl-NL" smtClean="0"/>
              <a:t>‹nr.›</a:t>
            </a:fld>
            <a:endParaRPr lang="nl-NL"/>
          </a:p>
        </p:txBody>
      </p:sp>
    </p:spTree>
    <p:extLst>
      <p:ext uri="{BB962C8B-B14F-4D97-AF65-F5344CB8AC3E}">
        <p14:creationId xmlns:p14="http://schemas.microsoft.com/office/powerpoint/2010/main" val="4110574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E44749-9697-4FFC-BA89-597FE5F1022E}"/>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B6D85D9-E35D-44F3-8063-CC43BA88D0BF}"/>
              </a:ext>
            </a:extLst>
          </p:cNvPr>
          <p:cNvSpPr>
            <a:spLocks noGrp="1"/>
          </p:cNvSpPr>
          <p:nvPr>
            <p:ph type="dt" sz="half" idx="10"/>
          </p:nvPr>
        </p:nvSpPr>
        <p:spPr/>
        <p:txBody>
          <a:bodyPr/>
          <a:lstStyle/>
          <a:p>
            <a:fld id="{B28E8BB5-9EA4-4F2C-96EE-07D36B49C477}" type="datetimeFigureOut">
              <a:rPr lang="nl-NL" smtClean="0"/>
              <a:t>19-5-2020</a:t>
            </a:fld>
            <a:endParaRPr lang="nl-NL"/>
          </a:p>
        </p:txBody>
      </p:sp>
      <p:sp>
        <p:nvSpPr>
          <p:cNvPr id="4" name="Tijdelijke aanduiding voor voettekst 3">
            <a:extLst>
              <a:ext uri="{FF2B5EF4-FFF2-40B4-BE49-F238E27FC236}">
                <a16:creationId xmlns:a16="http://schemas.microsoft.com/office/drawing/2014/main" id="{2A215ED0-952F-4234-988B-B3350565513D}"/>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849EFCFA-9028-468A-AC96-D7E456054535}"/>
              </a:ext>
            </a:extLst>
          </p:cNvPr>
          <p:cNvSpPr>
            <a:spLocks noGrp="1"/>
          </p:cNvSpPr>
          <p:nvPr>
            <p:ph type="sldNum" sz="quarter" idx="12"/>
          </p:nvPr>
        </p:nvSpPr>
        <p:spPr/>
        <p:txBody>
          <a:bodyPr/>
          <a:lstStyle/>
          <a:p>
            <a:fld id="{6DC62669-95DB-49D9-B9A6-EE58443109B5}" type="slidenum">
              <a:rPr lang="nl-NL" smtClean="0"/>
              <a:t>‹nr.›</a:t>
            </a:fld>
            <a:endParaRPr lang="nl-NL"/>
          </a:p>
        </p:txBody>
      </p:sp>
    </p:spTree>
    <p:extLst>
      <p:ext uri="{BB962C8B-B14F-4D97-AF65-F5344CB8AC3E}">
        <p14:creationId xmlns:p14="http://schemas.microsoft.com/office/powerpoint/2010/main" val="939738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828AB76-DF6B-4818-BCE0-1369B2C6CDE5}"/>
              </a:ext>
            </a:extLst>
          </p:cNvPr>
          <p:cNvSpPr>
            <a:spLocks noGrp="1"/>
          </p:cNvSpPr>
          <p:nvPr>
            <p:ph type="dt" sz="half" idx="10"/>
          </p:nvPr>
        </p:nvSpPr>
        <p:spPr/>
        <p:txBody>
          <a:bodyPr/>
          <a:lstStyle/>
          <a:p>
            <a:fld id="{B28E8BB5-9EA4-4F2C-96EE-07D36B49C477}" type="datetimeFigureOut">
              <a:rPr lang="nl-NL" smtClean="0"/>
              <a:t>19-5-2020</a:t>
            </a:fld>
            <a:endParaRPr lang="nl-NL"/>
          </a:p>
        </p:txBody>
      </p:sp>
      <p:sp>
        <p:nvSpPr>
          <p:cNvPr id="3" name="Tijdelijke aanduiding voor voettekst 2">
            <a:extLst>
              <a:ext uri="{FF2B5EF4-FFF2-40B4-BE49-F238E27FC236}">
                <a16:creationId xmlns:a16="http://schemas.microsoft.com/office/drawing/2014/main" id="{A6120D53-4B7F-48BB-915B-FBB74F0BC02B}"/>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540B1935-F5DB-4BA3-B5F2-79BB9ED58A3A}"/>
              </a:ext>
            </a:extLst>
          </p:cNvPr>
          <p:cNvSpPr>
            <a:spLocks noGrp="1"/>
          </p:cNvSpPr>
          <p:nvPr>
            <p:ph type="sldNum" sz="quarter" idx="12"/>
          </p:nvPr>
        </p:nvSpPr>
        <p:spPr/>
        <p:txBody>
          <a:bodyPr/>
          <a:lstStyle/>
          <a:p>
            <a:fld id="{6DC62669-95DB-49D9-B9A6-EE58443109B5}" type="slidenum">
              <a:rPr lang="nl-NL" smtClean="0"/>
              <a:t>‹nr.›</a:t>
            </a:fld>
            <a:endParaRPr lang="nl-NL"/>
          </a:p>
        </p:txBody>
      </p:sp>
    </p:spTree>
    <p:extLst>
      <p:ext uri="{BB962C8B-B14F-4D97-AF65-F5344CB8AC3E}">
        <p14:creationId xmlns:p14="http://schemas.microsoft.com/office/powerpoint/2010/main" val="973164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FCA711-51DF-4410-A46D-368F635B14AE}"/>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D182E3EA-319A-4336-8A2B-66EFA564E8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E7F1A36-F9CD-48F2-B8AB-46D15DB242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C59EC7B8-DF63-49F2-AC7C-68CC8C91D5EF}"/>
              </a:ext>
            </a:extLst>
          </p:cNvPr>
          <p:cNvSpPr>
            <a:spLocks noGrp="1"/>
          </p:cNvSpPr>
          <p:nvPr>
            <p:ph type="dt" sz="half" idx="10"/>
          </p:nvPr>
        </p:nvSpPr>
        <p:spPr/>
        <p:txBody>
          <a:bodyPr/>
          <a:lstStyle/>
          <a:p>
            <a:fld id="{B28E8BB5-9EA4-4F2C-96EE-07D36B49C477}"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741D0EF2-C9BB-4F1B-AD2C-CB791B8D90C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77A59AC-2C66-43E1-B162-5E29838A6AB8}"/>
              </a:ext>
            </a:extLst>
          </p:cNvPr>
          <p:cNvSpPr>
            <a:spLocks noGrp="1"/>
          </p:cNvSpPr>
          <p:nvPr>
            <p:ph type="sldNum" sz="quarter" idx="12"/>
          </p:nvPr>
        </p:nvSpPr>
        <p:spPr/>
        <p:txBody>
          <a:bodyPr/>
          <a:lstStyle/>
          <a:p>
            <a:fld id="{6DC62669-95DB-49D9-B9A6-EE58443109B5}" type="slidenum">
              <a:rPr lang="nl-NL" smtClean="0"/>
              <a:t>‹nr.›</a:t>
            </a:fld>
            <a:endParaRPr lang="nl-NL"/>
          </a:p>
        </p:txBody>
      </p:sp>
    </p:spTree>
    <p:extLst>
      <p:ext uri="{BB962C8B-B14F-4D97-AF65-F5344CB8AC3E}">
        <p14:creationId xmlns:p14="http://schemas.microsoft.com/office/powerpoint/2010/main" val="2932216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669932-7FB8-4137-9A37-F8A4AB2B434D}"/>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35E0811B-9E24-48FF-A76E-701F49ACA8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720BB16-5FDF-4518-82A0-4A326D3E79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B4B6B69-A4FF-48F5-80EB-2A51BF3D075E}"/>
              </a:ext>
            </a:extLst>
          </p:cNvPr>
          <p:cNvSpPr>
            <a:spLocks noGrp="1"/>
          </p:cNvSpPr>
          <p:nvPr>
            <p:ph type="dt" sz="half" idx="10"/>
          </p:nvPr>
        </p:nvSpPr>
        <p:spPr/>
        <p:txBody>
          <a:bodyPr/>
          <a:lstStyle/>
          <a:p>
            <a:fld id="{B28E8BB5-9EA4-4F2C-96EE-07D36B49C477}"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6F7C326F-A8CD-400E-8611-720D168C331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13D80C5-B685-42E2-B2A8-472B54807191}"/>
              </a:ext>
            </a:extLst>
          </p:cNvPr>
          <p:cNvSpPr>
            <a:spLocks noGrp="1"/>
          </p:cNvSpPr>
          <p:nvPr>
            <p:ph type="sldNum" sz="quarter" idx="12"/>
          </p:nvPr>
        </p:nvSpPr>
        <p:spPr/>
        <p:txBody>
          <a:bodyPr/>
          <a:lstStyle/>
          <a:p>
            <a:fld id="{6DC62669-95DB-49D9-B9A6-EE58443109B5}" type="slidenum">
              <a:rPr lang="nl-NL" smtClean="0"/>
              <a:t>‹nr.›</a:t>
            </a:fld>
            <a:endParaRPr lang="nl-NL"/>
          </a:p>
        </p:txBody>
      </p:sp>
    </p:spTree>
    <p:extLst>
      <p:ext uri="{BB962C8B-B14F-4D97-AF65-F5344CB8AC3E}">
        <p14:creationId xmlns:p14="http://schemas.microsoft.com/office/powerpoint/2010/main" val="2313136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1EB0A44-6CE7-4ED1-8603-1B0BD51E02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D987E76A-FFC9-4859-835E-B65E03609B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8256C91-F35E-4D85-8DA3-9E9F40C18F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8E8BB5-9EA4-4F2C-96EE-07D36B49C477}"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CD15D9DC-4E17-4D7D-B838-8B628C9FB2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955EAE9A-79BE-4936-A13D-580485E932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C62669-95DB-49D9-B9A6-EE58443109B5}" type="slidenum">
              <a:rPr lang="nl-NL" smtClean="0"/>
              <a:t>‹nr.›</a:t>
            </a:fld>
            <a:endParaRPr lang="nl-NL"/>
          </a:p>
        </p:txBody>
      </p:sp>
    </p:spTree>
    <p:extLst>
      <p:ext uri="{BB962C8B-B14F-4D97-AF65-F5344CB8AC3E}">
        <p14:creationId xmlns:p14="http://schemas.microsoft.com/office/powerpoint/2010/main" val="748489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a:extLst>
              <a:ext uri="{FF2B5EF4-FFF2-40B4-BE49-F238E27FC236}">
                <a16:creationId xmlns:a16="http://schemas.microsoft.com/office/drawing/2014/main" id="{9D6AA977-30F7-46EA-B408-1273990B2DDD}"/>
              </a:ext>
            </a:extLst>
          </p:cNvPr>
          <p:cNvPicPr>
            <a:picLocks noChangeAspect="1"/>
          </p:cNvPicPr>
          <p:nvPr/>
        </p:nvPicPr>
        <p:blipFill rotWithShape="1">
          <a:blip r:embed="rId3"/>
          <a:srcRect l="-403" r="196"/>
          <a:stretch/>
        </p:blipFill>
        <p:spPr>
          <a:xfrm>
            <a:off x="-41797" y="2993717"/>
            <a:ext cx="12275594" cy="3864283"/>
          </a:xfrm>
          <a:prstGeom prst="rect">
            <a:avLst/>
          </a:prstGeom>
          <a:ln>
            <a:noFill/>
          </a:ln>
          <a:effectLst/>
        </p:spPr>
      </p:pic>
      <p:sp>
        <p:nvSpPr>
          <p:cNvPr id="3" name="Subtitel 2">
            <a:extLst>
              <a:ext uri="{FF2B5EF4-FFF2-40B4-BE49-F238E27FC236}">
                <a16:creationId xmlns:a16="http://schemas.microsoft.com/office/drawing/2014/main" id="{3902D97B-B3A5-4723-92DA-D3BB12BDECBA}"/>
              </a:ext>
            </a:extLst>
          </p:cNvPr>
          <p:cNvSpPr>
            <a:spLocks noGrp="1"/>
          </p:cNvSpPr>
          <p:nvPr>
            <p:ph idx="1"/>
          </p:nvPr>
        </p:nvSpPr>
        <p:spPr>
          <a:xfrm>
            <a:off x="523875" y="0"/>
            <a:ext cx="6798724" cy="3064183"/>
          </a:xfrm>
        </p:spPr>
        <p:txBody>
          <a:bodyPr rtlCol="0">
            <a:normAutofit fontScale="92500" lnSpcReduction="10000"/>
          </a:bodyPr>
          <a:lstStyle/>
          <a:p>
            <a:pPr marL="0" indent="0" algn="ctr" rtl="0">
              <a:buNone/>
            </a:pPr>
            <a:endParaRPr lang="nl-NL" sz="4500" dirty="0">
              <a:solidFill>
                <a:schemeClr val="tx1"/>
              </a:solidFill>
              <a:latin typeface="Times New Roman" panose="02020603050405020304" pitchFamily="18" charset="0"/>
              <a:cs typeface="Times New Roman" panose="02020603050405020304" pitchFamily="18" charset="0"/>
            </a:endParaRPr>
          </a:p>
          <a:p>
            <a:pPr marL="0" indent="0" algn="ctr" rtl="0">
              <a:buNone/>
            </a:pPr>
            <a:r>
              <a:rPr lang="nl-NL" sz="3700" dirty="0">
                <a:solidFill>
                  <a:schemeClr val="tx1"/>
                </a:solidFill>
                <a:latin typeface="Times New Roman" panose="02020603050405020304" pitchFamily="18" charset="0"/>
                <a:cs typeface="Times New Roman" panose="02020603050405020304" pitchFamily="18" charset="0"/>
              </a:rPr>
              <a:t>Tool 4: Baten – </a:t>
            </a:r>
            <a:r>
              <a:rPr lang="nl-NL" sz="3700" dirty="0" err="1">
                <a:solidFill>
                  <a:schemeClr val="tx1"/>
                </a:solidFill>
                <a:latin typeface="Times New Roman" panose="02020603050405020304" pitchFamily="18" charset="0"/>
                <a:cs typeface="Times New Roman" panose="02020603050405020304" pitchFamily="18" charset="0"/>
              </a:rPr>
              <a:t>Baathoudersmodel</a:t>
            </a:r>
            <a:endParaRPr lang="nl-NL" sz="3700" dirty="0">
              <a:solidFill>
                <a:schemeClr val="tx1"/>
              </a:solidFill>
              <a:latin typeface="Times New Roman" panose="02020603050405020304" pitchFamily="18" charset="0"/>
              <a:cs typeface="Times New Roman" panose="02020603050405020304" pitchFamily="18" charset="0"/>
            </a:endParaRPr>
          </a:p>
          <a:p>
            <a:pPr marL="685800" indent="-685800">
              <a:buFont typeface="Wingdings" panose="05000000000000000000" pitchFamily="2" charset="2"/>
              <a:buChar char="§"/>
            </a:pPr>
            <a:endParaRPr lang="nl-NL" sz="2100" dirty="0">
              <a:solidFill>
                <a:schemeClr val="tx1"/>
              </a:solidFill>
            </a:endParaRPr>
          </a:p>
          <a:p>
            <a:pPr marL="685800" indent="-685800">
              <a:buFont typeface="Wingdings" panose="05000000000000000000" pitchFamily="2" charset="2"/>
              <a:buChar char="§"/>
            </a:pPr>
            <a:r>
              <a:rPr lang="nl-NL" sz="2100" dirty="0">
                <a:solidFill>
                  <a:schemeClr val="tx1"/>
                </a:solidFill>
              </a:rPr>
              <a:t>Benodigdheden</a:t>
            </a:r>
          </a:p>
          <a:p>
            <a:pPr marL="685800" indent="-685800">
              <a:buFont typeface="Wingdings" panose="05000000000000000000" pitchFamily="2" charset="2"/>
              <a:buChar char="§"/>
            </a:pPr>
            <a:r>
              <a:rPr lang="nl-NL" sz="2100" dirty="0">
                <a:solidFill>
                  <a:schemeClr val="tx1"/>
                </a:solidFill>
              </a:rPr>
              <a:t>Doel</a:t>
            </a:r>
          </a:p>
          <a:p>
            <a:pPr marL="685800" indent="-685800">
              <a:buFont typeface="Wingdings" panose="05000000000000000000" pitchFamily="2" charset="2"/>
              <a:buChar char="§"/>
            </a:pPr>
            <a:r>
              <a:rPr lang="nl-NL" sz="2100" dirty="0">
                <a:solidFill>
                  <a:schemeClr val="tx1"/>
                </a:solidFill>
              </a:rPr>
              <a:t>Werkwijze</a:t>
            </a:r>
          </a:p>
          <a:p>
            <a:pPr marL="685800" indent="-685800">
              <a:buFont typeface="Wingdings" panose="05000000000000000000" pitchFamily="2" charset="2"/>
              <a:buChar char="§"/>
            </a:pPr>
            <a:r>
              <a:rPr lang="nl-NL" sz="2100" dirty="0">
                <a:solidFill>
                  <a:schemeClr val="tx1"/>
                </a:solidFill>
              </a:rPr>
              <a:t>Output</a:t>
            </a:r>
          </a:p>
          <a:p>
            <a:pPr algn="ctr" rtl="0"/>
            <a:endParaRPr lang="nl-NL" sz="4500" b="1" dirty="0">
              <a:solidFill>
                <a:schemeClr val="tx1"/>
              </a:solidFill>
              <a:latin typeface="Times New Roman" panose="02020603050405020304" pitchFamily="18" charset="0"/>
              <a:cs typeface="Times New Roman" panose="02020603050405020304" pitchFamily="18" charset="0"/>
            </a:endParaRPr>
          </a:p>
          <a:p>
            <a:pPr algn="ctr" rtl="0"/>
            <a:endParaRPr lang="nl-NL" sz="4500" b="1" dirty="0">
              <a:solidFill>
                <a:schemeClr val="tx1"/>
              </a:solidFill>
              <a:latin typeface="Times New Roman" panose="02020603050405020304" pitchFamily="18" charset="0"/>
              <a:cs typeface="Times New Roman" panose="02020603050405020304" pitchFamily="18" charset="0"/>
            </a:endParaRPr>
          </a:p>
        </p:txBody>
      </p:sp>
      <p:pic>
        <p:nvPicPr>
          <p:cNvPr id="8" name="Afbeelding 7">
            <a:extLst>
              <a:ext uri="{FF2B5EF4-FFF2-40B4-BE49-F238E27FC236}">
                <a16:creationId xmlns:a16="http://schemas.microsoft.com/office/drawing/2014/main" id="{7773D7A3-BA28-497E-A8B0-8F235231156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929132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658198"/>
          </a:xfrm>
        </p:spPr>
        <p:txBody>
          <a:bodyPr rtlCol="0" anchor="ctr">
            <a:normAutofit/>
          </a:bodyPr>
          <a:lstStyle/>
          <a:p>
            <a:r>
              <a:rPr lang="nl-NL" dirty="0">
                <a:latin typeface="Times New Roman" panose="02020603050405020304" pitchFamily="18" charset="0"/>
                <a:cs typeface="Times New Roman" panose="02020603050405020304" pitchFamily="18" charset="0"/>
              </a:rPr>
              <a:t>Baten – </a:t>
            </a:r>
            <a:r>
              <a:rPr lang="nl-NL" dirty="0" err="1">
                <a:latin typeface="Times New Roman" panose="02020603050405020304" pitchFamily="18" charset="0"/>
                <a:cs typeface="Times New Roman" panose="02020603050405020304" pitchFamily="18" charset="0"/>
              </a:rPr>
              <a:t>Baathoudersmodel</a:t>
            </a:r>
            <a:br>
              <a:rPr lang="nl-NL" dirty="0">
                <a:latin typeface="Times New Roman" panose="02020603050405020304" pitchFamily="18" charset="0"/>
                <a:cs typeface="Times New Roman" panose="02020603050405020304" pitchFamily="18" charset="0"/>
              </a:rPr>
            </a:br>
            <a:r>
              <a:rPr lang="nl-NL" dirty="0">
                <a:latin typeface="Times New Roman" panose="02020603050405020304" pitchFamily="18" charset="0"/>
                <a:cs typeface="Times New Roman" panose="02020603050405020304" pitchFamily="18" charset="0"/>
              </a:rPr>
              <a:t>	</a:t>
            </a:r>
            <a:r>
              <a:rPr lang="nl-NL" sz="3000" i="1" dirty="0">
                <a:solidFill>
                  <a:schemeClr val="tx1"/>
                </a:solidFill>
                <a:latin typeface="Times New Roman" panose="02020603050405020304" pitchFamily="18" charset="0"/>
                <a:cs typeface="Times New Roman" panose="02020603050405020304" pitchFamily="18" charset="0"/>
              </a:rPr>
              <a:t>Hoe lopen de kasstromen?</a:t>
            </a:r>
            <a:endParaRPr lang="nl-NL" i="1" dirty="0">
              <a:latin typeface="Times New Roman" panose="02020603050405020304" pitchFamily="18" charset="0"/>
              <a:cs typeface="Times New Roman" panose="02020603050405020304" pitchFamily="18" charset="0"/>
            </a:endParaRPr>
          </a:p>
        </p:txBody>
      </p:sp>
      <p:pic>
        <p:nvPicPr>
          <p:cNvPr id="6" name="Tijdelijke aanduiding voor inhoud 5" descr="Afbeelding met object, klok&#10;&#10;Automatisch gegenereerde beschrijving">
            <a:extLst>
              <a:ext uri="{FF2B5EF4-FFF2-40B4-BE49-F238E27FC236}">
                <a16:creationId xmlns:a16="http://schemas.microsoft.com/office/drawing/2014/main" id="{5344755D-28C1-4348-82D0-34C812C8DEF6}"/>
              </a:ext>
            </a:extLst>
          </p:cNvPr>
          <p:cNvPicPr>
            <a:picLocks noGrp="1" noChangeAspect="1"/>
          </p:cNvPicPr>
          <p:nvPr>
            <p:ph sz="half" idx="2"/>
          </p:nvPr>
        </p:nvPicPr>
        <p:blipFill>
          <a:blip r:embed="rId3"/>
          <a:stretch>
            <a:fillRect/>
          </a:stretch>
        </p:blipFill>
        <p:spPr>
          <a:xfrm>
            <a:off x="1301054" y="2863687"/>
            <a:ext cx="1392197" cy="1392197"/>
          </a:xfrm>
          <a:noFill/>
        </p:spPr>
      </p:pic>
      <p:pic>
        <p:nvPicPr>
          <p:cNvPr id="8" name="Afbeelding 7">
            <a:extLst>
              <a:ext uri="{FF2B5EF4-FFF2-40B4-BE49-F238E27FC236}">
                <a16:creationId xmlns:a16="http://schemas.microsoft.com/office/drawing/2014/main" id="{AC78088F-9488-4999-BE04-0C2F5470BA45}"/>
              </a:ext>
            </a:extLst>
          </p:cNvPr>
          <p:cNvPicPr>
            <a:picLocks noChangeAspect="1"/>
          </p:cNvPicPr>
          <p:nvPr/>
        </p:nvPicPr>
        <p:blipFill rotWithShape="1">
          <a:blip r:embed="rId4"/>
          <a:srcRect t="11563" b="11140"/>
          <a:stretch/>
        </p:blipFill>
        <p:spPr>
          <a:xfrm>
            <a:off x="4720530" y="2654922"/>
            <a:ext cx="2054612" cy="1588154"/>
          </a:xfrm>
          <a:prstGeom prst="rect">
            <a:avLst/>
          </a:prstGeom>
          <a:noFill/>
        </p:spPr>
      </p:pic>
      <p:pic>
        <p:nvPicPr>
          <p:cNvPr id="11" name="Afbeelding 10" descr="Afbeelding met tafelgerei, object, bord, tekening&#10;&#10;Automatisch gegenereerde beschrijving">
            <a:extLst>
              <a:ext uri="{FF2B5EF4-FFF2-40B4-BE49-F238E27FC236}">
                <a16:creationId xmlns:a16="http://schemas.microsoft.com/office/drawing/2014/main" id="{5AAD5620-A33C-4BF2-BA0D-D84274196272}"/>
              </a:ext>
            </a:extLst>
          </p:cNvPr>
          <p:cNvPicPr>
            <a:picLocks noChangeAspect="1"/>
          </p:cNvPicPr>
          <p:nvPr/>
        </p:nvPicPr>
        <p:blipFill>
          <a:blip r:embed="rId5"/>
          <a:stretch>
            <a:fillRect/>
          </a:stretch>
        </p:blipFill>
        <p:spPr>
          <a:xfrm>
            <a:off x="8802421" y="2735923"/>
            <a:ext cx="1392198" cy="1392198"/>
          </a:xfrm>
          <a:prstGeom prst="rect">
            <a:avLst/>
          </a:prstGeom>
        </p:spPr>
      </p:pic>
      <p:sp>
        <p:nvSpPr>
          <p:cNvPr id="12" name="Tekstvak 11">
            <a:extLst>
              <a:ext uri="{FF2B5EF4-FFF2-40B4-BE49-F238E27FC236}">
                <a16:creationId xmlns:a16="http://schemas.microsoft.com/office/drawing/2014/main" id="{606E90AA-CAA6-4DD1-9198-B5491D22013D}"/>
              </a:ext>
            </a:extLst>
          </p:cNvPr>
          <p:cNvSpPr txBox="1"/>
          <p:nvPr/>
        </p:nvSpPr>
        <p:spPr>
          <a:xfrm>
            <a:off x="1549755" y="4413322"/>
            <a:ext cx="894797" cy="492443"/>
          </a:xfrm>
          <a:prstGeom prst="rect">
            <a:avLst/>
          </a:prstGeom>
          <a:noFill/>
        </p:spPr>
        <p:txBody>
          <a:bodyPr wrap="none" rtlCol="0">
            <a:spAutoFit/>
          </a:bodyPr>
          <a:lstStyle/>
          <a:p>
            <a:r>
              <a:rPr lang="nl-NL" sz="2600" dirty="0"/>
              <a:t>1 uur</a:t>
            </a:r>
          </a:p>
        </p:txBody>
      </p:sp>
      <p:sp>
        <p:nvSpPr>
          <p:cNvPr id="16" name="Tekstvak 15">
            <a:extLst>
              <a:ext uri="{FF2B5EF4-FFF2-40B4-BE49-F238E27FC236}">
                <a16:creationId xmlns:a16="http://schemas.microsoft.com/office/drawing/2014/main" id="{5A262D6D-6041-4EC7-A677-20B9BE54B20F}"/>
              </a:ext>
            </a:extLst>
          </p:cNvPr>
          <p:cNvSpPr txBox="1"/>
          <p:nvPr/>
        </p:nvSpPr>
        <p:spPr>
          <a:xfrm>
            <a:off x="4842812" y="4400514"/>
            <a:ext cx="1810047" cy="492443"/>
          </a:xfrm>
          <a:prstGeom prst="rect">
            <a:avLst/>
          </a:prstGeom>
          <a:noFill/>
        </p:spPr>
        <p:txBody>
          <a:bodyPr wrap="none" rtlCol="0">
            <a:spAutoFit/>
          </a:bodyPr>
          <a:lstStyle/>
          <a:p>
            <a:r>
              <a:rPr lang="nl-NL" sz="2600" dirty="0"/>
              <a:t>Aanwezigen</a:t>
            </a:r>
          </a:p>
        </p:txBody>
      </p:sp>
      <p:sp>
        <p:nvSpPr>
          <p:cNvPr id="17" name="Tekstvak 16">
            <a:extLst>
              <a:ext uri="{FF2B5EF4-FFF2-40B4-BE49-F238E27FC236}">
                <a16:creationId xmlns:a16="http://schemas.microsoft.com/office/drawing/2014/main" id="{88B74D83-9711-44DD-90B7-1F78E044FF16}"/>
              </a:ext>
            </a:extLst>
          </p:cNvPr>
          <p:cNvSpPr txBox="1"/>
          <p:nvPr/>
        </p:nvSpPr>
        <p:spPr>
          <a:xfrm>
            <a:off x="7875351" y="4413322"/>
            <a:ext cx="3246338" cy="492443"/>
          </a:xfrm>
          <a:prstGeom prst="rect">
            <a:avLst/>
          </a:prstGeom>
          <a:noFill/>
        </p:spPr>
        <p:txBody>
          <a:bodyPr wrap="none" rtlCol="0">
            <a:spAutoFit/>
          </a:bodyPr>
          <a:lstStyle/>
          <a:p>
            <a:pPr algn="ctr"/>
            <a:r>
              <a:rPr lang="nl-NL" sz="2600" dirty="0"/>
              <a:t>White board / Flipover</a:t>
            </a:r>
          </a:p>
        </p:txBody>
      </p:sp>
      <p:sp>
        <p:nvSpPr>
          <p:cNvPr id="14" name="Tekstvak 13">
            <a:extLst>
              <a:ext uri="{FF2B5EF4-FFF2-40B4-BE49-F238E27FC236}">
                <a16:creationId xmlns:a16="http://schemas.microsoft.com/office/drawing/2014/main" id="{4E8562F9-43E5-4D8A-A07E-FC84C79056C6}"/>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4: Baten - </a:t>
            </a:r>
            <a:r>
              <a:rPr lang="nl-NL" b="1" dirty="0" err="1">
                <a:solidFill>
                  <a:schemeClr val="bg1"/>
                </a:solidFill>
              </a:rPr>
              <a:t>Bathoudersmodel</a:t>
            </a:r>
            <a:endParaRPr lang="nl-NL" b="1" dirty="0">
              <a:solidFill>
                <a:schemeClr val="bg1"/>
              </a:solidFill>
            </a:endParaRPr>
          </a:p>
        </p:txBody>
      </p:sp>
      <p:pic>
        <p:nvPicPr>
          <p:cNvPr id="15" name="Afbeelding 14">
            <a:extLst>
              <a:ext uri="{FF2B5EF4-FFF2-40B4-BE49-F238E27FC236}">
                <a16:creationId xmlns:a16="http://schemas.microsoft.com/office/drawing/2014/main" id="{3910647B-66EA-4FE9-B273-4C325269A06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1066032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vak 6">
            <a:extLst>
              <a:ext uri="{FF2B5EF4-FFF2-40B4-BE49-F238E27FC236}">
                <a16:creationId xmlns:a16="http://schemas.microsoft.com/office/drawing/2014/main" id="{46D5D12C-0A01-4B22-BB32-4C79710E2816}"/>
              </a:ext>
            </a:extLst>
          </p:cNvPr>
          <p:cNvSpPr txBox="1"/>
          <p:nvPr/>
        </p:nvSpPr>
        <p:spPr>
          <a:xfrm>
            <a:off x="657224" y="1877742"/>
            <a:ext cx="9503789" cy="923330"/>
          </a:xfrm>
          <a:prstGeom prst="rect">
            <a:avLst/>
          </a:prstGeom>
          <a:noFill/>
        </p:spPr>
        <p:txBody>
          <a:bodyPr wrap="square" rtlCol="0">
            <a:spAutoFit/>
          </a:bodyPr>
          <a:lstStyle/>
          <a:p>
            <a:r>
              <a:rPr lang="nl-NL" dirty="0"/>
              <a:t>Deze tool maakt de kwalitatieve opbrengsten (baten) en geldstromen inzichtelijk, van een gezonde en energie neutrale huisvesting. Daarnaast geeft het inzicht in wie er belang heeft bij deze opbrengsten, ofwel de baathouders. </a:t>
            </a:r>
          </a:p>
        </p:txBody>
      </p:sp>
      <p:sp>
        <p:nvSpPr>
          <p:cNvPr id="11" name="Tekstvak 10">
            <a:extLst>
              <a:ext uri="{FF2B5EF4-FFF2-40B4-BE49-F238E27FC236}">
                <a16:creationId xmlns:a16="http://schemas.microsoft.com/office/drawing/2014/main" id="{76623847-1619-4BCB-8023-9FAA84ED1FD6}"/>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4: Baten - </a:t>
            </a:r>
            <a:r>
              <a:rPr lang="nl-NL" b="1" dirty="0" err="1">
                <a:solidFill>
                  <a:schemeClr val="bg1"/>
                </a:solidFill>
              </a:rPr>
              <a:t>Bathoudersmodel</a:t>
            </a:r>
            <a:endParaRPr lang="nl-NL" b="1" dirty="0">
              <a:solidFill>
                <a:schemeClr val="bg1"/>
              </a:solidFill>
            </a:endParaRPr>
          </a:p>
        </p:txBody>
      </p:sp>
      <p:sp>
        <p:nvSpPr>
          <p:cNvPr id="9" name="Titel 1">
            <a:extLst>
              <a:ext uri="{FF2B5EF4-FFF2-40B4-BE49-F238E27FC236}">
                <a16:creationId xmlns:a16="http://schemas.microsoft.com/office/drawing/2014/main" id="{C0505130-4402-4B43-BC8B-B17686124E45}"/>
              </a:ext>
            </a:extLst>
          </p:cNvPr>
          <p:cNvSpPr txBox="1">
            <a:spLocks/>
          </p:cNvSpPr>
          <p:nvPr/>
        </p:nvSpPr>
        <p:spPr>
          <a:xfrm>
            <a:off x="657224" y="499533"/>
            <a:ext cx="10772775" cy="1345146"/>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a:lstStyle>
          <a:p>
            <a:r>
              <a:rPr lang="nl-NL" sz="4400" dirty="0">
                <a:solidFill>
                  <a:schemeClr val="tx1"/>
                </a:solidFill>
                <a:latin typeface="Times New Roman" panose="02020603050405020304" pitchFamily="18" charset="0"/>
                <a:cs typeface="Times New Roman" panose="02020603050405020304" pitchFamily="18" charset="0"/>
              </a:rPr>
              <a:t>Doel</a:t>
            </a:r>
          </a:p>
        </p:txBody>
      </p:sp>
      <p:pic>
        <p:nvPicPr>
          <p:cNvPr id="2" name="Afbeelding 1">
            <a:extLst>
              <a:ext uri="{FF2B5EF4-FFF2-40B4-BE49-F238E27FC236}">
                <a16:creationId xmlns:a16="http://schemas.microsoft.com/office/drawing/2014/main" id="{C3A4502C-E0B7-4321-B6F0-964B32C39C86}"/>
              </a:ext>
            </a:extLst>
          </p:cNvPr>
          <p:cNvPicPr>
            <a:picLocks noChangeAspect="1"/>
          </p:cNvPicPr>
          <p:nvPr/>
        </p:nvPicPr>
        <p:blipFill>
          <a:blip r:embed="rId3"/>
          <a:stretch>
            <a:fillRect/>
          </a:stretch>
        </p:blipFill>
        <p:spPr>
          <a:xfrm>
            <a:off x="3783786" y="2859352"/>
            <a:ext cx="4624427" cy="3146518"/>
          </a:xfrm>
          <a:prstGeom prst="rect">
            <a:avLst/>
          </a:prstGeom>
        </p:spPr>
      </p:pic>
      <p:pic>
        <p:nvPicPr>
          <p:cNvPr id="8" name="Afbeelding 7">
            <a:extLst>
              <a:ext uri="{FF2B5EF4-FFF2-40B4-BE49-F238E27FC236}">
                <a16:creationId xmlns:a16="http://schemas.microsoft.com/office/drawing/2014/main" id="{6F274D60-02F4-4A85-814C-D49AE942CC9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2639907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Werkwijze</a:t>
            </a:r>
          </a:p>
        </p:txBody>
      </p:sp>
      <p:sp>
        <p:nvSpPr>
          <p:cNvPr id="7" name="Tekstvak 6">
            <a:extLst>
              <a:ext uri="{FF2B5EF4-FFF2-40B4-BE49-F238E27FC236}">
                <a16:creationId xmlns:a16="http://schemas.microsoft.com/office/drawing/2014/main" id="{46D5D12C-0A01-4B22-BB32-4C79710E2816}"/>
              </a:ext>
            </a:extLst>
          </p:cNvPr>
          <p:cNvSpPr txBox="1"/>
          <p:nvPr/>
        </p:nvSpPr>
        <p:spPr>
          <a:xfrm>
            <a:off x="762000" y="1913641"/>
            <a:ext cx="9503789" cy="590931"/>
          </a:xfrm>
          <a:prstGeom prst="rect">
            <a:avLst/>
          </a:prstGeom>
          <a:noFill/>
        </p:spPr>
        <p:txBody>
          <a:bodyPr wrap="square" rtlCol="0">
            <a:spAutoFit/>
          </a:bodyPr>
          <a:lstStyle/>
          <a:p>
            <a:pPr>
              <a:lnSpc>
                <a:spcPct val="80000"/>
              </a:lnSpc>
            </a:pPr>
            <a:endParaRPr lang="nl-NL" dirty="0"/>
          </a:p>
          <a:p>
            <a:endParaRPr lang="nl-NL" dirty="0"/>
          </a:p>
        </p:txBody>
      </p:sp>
      <p:sp>
        <p:nvSpPr>
          <p:cNvPr id="8" name="Tekstvak 7">
            <a:extLst>
              <a:ext uri="{FF2B5EF4-FFF2-40B4-BE49-F238E27FC236}">
                <a16:creationId xmlns:a16="http://schemas.microsoft.com/office/drawing/2014/main" id="{8B77F7F3-BE74-4867-B980-9E850A2A3759}"/>
              </a:ext>
            </a:extLst>
          </p:cNvPr>
          <p:cNvSpPr txBox="1"/>
          <p:nvPr/>
        </p:nvSpPr>
        <p:spPr>
          <a:xfrm>
            <a:off x="657224" y="1844679"/>
            <a:ext cx="9503789" cy="3693319"/>
          </a:xfrm>
          <a:prstGeom prst="rect">
            <a:avLst/>
          </a:prstGeom>
          <a:noFill/>
        </p:spPr>
        <p:txBody>
          <a:bodyPr wrap="square" rtlCol="0">
            <a:spAutoFit/>
          </a:bodyPr>
          <a:lstStyle/>
          <a:p>
            <a:r>
              <a:rPr lang="nl-NL" dirty="0"/>
              <a:t>Alle aanwezigen wordt gevraagd intern op te halen op welke wijze budgetten zijn vastgesteld binnen een organisatie en wat de budgetten zijn. Na deze voorbereiding kunnen alle deelnemers brainstormen over de baten die een gezonde en energie neutrale huisvesting met zich meebrengt. Het verduurzamen van kantoren heeft een sterke relatie met kosten en investeringen. Naast het energieconcept versus de energiekosten, zijn er ook baten bij het hebben van een gezonder binnenklimaat. Hieronder enkele voorbeelden:</a:t>
            </a:r>
          </a:p>
          <a:p>
            <a:pPr marL="742950" lvl="1" indent="-285750">
              <a:buFont typeface="Wingdings" panose="05000000000000000000" pitchFamily="2" charset="2"/>
              <a:buChar char="§"/>
            </a:pPr>
            <a:r>
              <a:rPr lang="nl-NL" dirty="0"/>
              <a:t>De productiviteit van de werknemers gaat omhoog;</a:t>
            </a:r>
          </a:p>
          <a:p>
            <a:pPr marL="742950" lvl="1" indent="-285750">
              <a:buFont typeface="Wingdings" panose="05000000000000000000" pitchFamily="2" charset="2"/>
              <a:buChar char="§"/>
            </a:pPr>
            <a:r>
              <a:rPr lang="nl-NL" dirty="0"/>
              <a:t>Het verduurzamen van kantoren resulteert in een waardevermeerdering. Dit heeft invloed op de gebruiker die eventueel een langere commitment wilt aangaan, waardoor het risico op leegstand wordt verlaagd;</a:t>
            </a:r>
          </a:p>
          <a:p>
            <a:pPr marL="742950" lvl="1" indent="-285750">
              <a:buFont typeface="Wingdings" panose="05000000000000000000" pitchFamily="2" charset="2"/>
              <a:buChar char="§"/>
            </a:pPr>
            <a:r>
              <a:rPr lang="nl-NL" dirty="0"/>
              <a:t>In de ‘War </a:t>
            </a:r>
            <a:r>
              <a:rPr lang="nl-NL" dirty="0" err="1"/>
              <a:t>for</a:t>
            </a:r>
            <a:r>
              <a:rPr lang="nl-NL" dirty="0"/>
              <a:t> talent’ is een inspirerende en duurzame omgeving waardevol;</a:t>
            </a:r>
          </a:p>
          <a:p>
            <a:pPr marL="742950" lvl="1" indent="-285750">
              <a:buFont typeface="Wingdings" panose="05000000000000000000" pitchFamily="2" charset="2"/>
              <a:buChar char="§"/>
            </a:pPr>
            <a:r>
              <a:rPr lang="nl-NL" dirty="0"/>
              <a:t>Een kantoor vol energie heeft lagere onderhoudskosten;</a:t>
            </a:r>
          </a:p>
          <a:p>
            <a:pPr marL="742950" lvl="1" indent="-285750">
              <a:buFont typeface="Wingdings" panose="05000000000000000000" pitchFamily="2" charset="2"/>
              <a:buChar char="§"/>
            </a:pPr>
            <a:r>
              <a:rPr lang="nl-NL" dirty="0"/>
              <a:t>…</a:t>
            </a:r>
          </a:p>
        </p:txBody>
      </p:sp>
      <p:sp>
        <p:nvSpPr>
          <p:cNvPr id="11" name="Tekstvak 10">
            <a:extLst>
              <a:ext uri="{FF2B5EF4-FFF2-40B4-BE49-F238E27FC236}">
                <a16:creationId xmlns:a16="http://schemas.microsoft.com/office/drawing/2014/main" id="{22C9DB6B-0C4F-4B88-A983-19A6BA03488D}"/>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4: Baten - </a:t>
            </a:r>
            <a:r>
              <a:rPr lang="nl-NL" b="1" dirty="0" err="1">
                <a:solidFill>
                  <a:schemeClr val="bg1"/>
                </a:solidFill>
              </a:rPr>
              <a:t>Bathoudersmodel</a:t>
            </a:r>
            <a:endParaRPr lang="nl-NL" b="1" dirty="0">
              <a:solidFill>
                <a:schemeClr val="bg1"/>
              </a:solidFill>
            </a:endParaRPr>
          </a:p>
        </p:txBody>
      </p:sp>
      <p:pic>
        <p:nvPicPr>
          <p:cNvPr id="9" name="Afbeelding 8">
            <a:extLst>
              <a:ext uri="{FF2B5EF4-FFF2-40B4-BE49-F238E27FC236}">
                <a16:creationId xmlns:a16="http://schemas.microsoft.com/office/drawing/2014/main" id="{8267BA31-C0E8-4056-8C72-0BC5BA34F61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28177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Output</a:t>
            </a:r>
          </a:p>
        </p:txBody>
      </p:sp>
      <p:sp>
        <p:nvSpPr>
          <p:cNvPr id="7" name="Tekstvak 6">
            <a:extLst>
              <a:ext uri="{FF2B5EF4-FFF2-40B4-BE49-F238E27FC236}">
                <a16:creationId xmlns:a16="http://schemas.microsoft.com/office/drawing/2014/main" id="{46D5D12C-0A01-4B22-BB32-4C79710E2816}"/>
              </a:ext>
            </a:extLst>
          </p:cNvPr>
          <p:cNvSpPr txBox="1"/>
          <p:nvPr/>
        </p:nvSpPr>
        <p:spPr>
          <a:xfrm>
            <a:off x="657223" y="1844679"/>
            <a:ext cx="7387441" cy="1649041"/>
          </a:xfrm>
          <a:prstGeom prst="rect">
            <a:avLst/>
          </a:prstGeom>
          <a:noFill/>
        </p:spPr>
        <p:txBody>
          <a:bodyPr wrap="square" rtlCol="0">
            <a:spAutoFit/>
          </a:bodyPr>
          <a:lstStyle/>
          <a:p>
            <a:pPr>
              <a:lnSpc>
                <a:spcPct val="80000"/>
              </a:lnSpc>
            </a:pPr>
            <a:r>
              <a:rPr lang="nl-NL" dirty="0"/>
              <a:t>Het Baten  - Baathoudermodel maakt het volgende inzichtelijk:</a:t>
            </a:r>
          </a:p>
          <a:p>
            <a:pPr>
              <a:lnSpc>
                <a:spcPct val="80000"/>
              </a:lnSpc>
            </a:pPr>
            <a:endParaRPr lang="nl-NL" dirty="0"/>
          </a:p>
          <a:p>
            <a:pPr marL="285750" indent="-285750">
              <a:lnSpc>
                <a:spcPct val="80000"/>
              </a:lnSpc>
              <a:buFont typeface="Wingdings" panose="05000000000000000000" pitchFamily="2" charset="2"/>
              <a:buChar char="§"/>
            </a:pPr>
            <a:r>
              <a:rPr lang="nl-NL" dirty="0"/>
              <a:t>Zitten de juiste mensen aan tafel?</a:t>
            </a:r>
          </a:p>
          <a:p>
            <a:pPr>
              <a:lnSpc>
                <a:spcPct val="80000"/>
              </a:lnSpc>
            </a:pPr>
            <a:endParaRPr lang="nl-NL" dirty="0"/>
          </a:p>
          <a:p>
            <a:pPr marL="285750" indent="-285750">
              <a:lnSpc>
                <a:spcPct val="80000"/>
              </a:lnSpc>
              <a:buFont typeface="Wingdings" panose="05000000000000000000" pitchFamily="2" charset="2"/>
              <a:buChar char="§"/>
            </a:pPr>
            <a:r>
              <a:rPr lang="nl-NL" dirty="0"/>
              <a:t>Hoe wordt de borging en besluitvorming ingericht voor dit project?</a:t>
            </a:r>
          </a:p>
          <a:p>
            <a:pPr marL="285750" indent="-285750">
              <a:lnSpc>
                <a:spcPct val="80000"/>
              </a:lnSpc>
              <a:buFont typeface="Wingdings" panose="05000000000000000000" pitchFamily="2" charset="2"/>
              <a:buChar char="§"/>
            </a:pPr>
            <a:endParaRPr lang="nl-NL" dirty="0"/>
          </a:p>
          <a:p>
            <a:pPr marL="285750" indent="-285750">
              <a:lnSpc>
                <a:spcPct val="80000"/>
              </a:lnSpc>
              <a:buFont typeface="Wingdings" panose="05000000000000000000" pitchFamily="2" charset="2"/>
              <a:buChar char="§"/>
            </a:pPr>
            <a:r>
              <a:rPr lang="nl-NL" dirty="0"/>
              <a:t>Kunnen het project-, kern-, en supportteam ingericht worden?</a:t>
            </a:r>
          </a:p>
        </p:txBody>
      </p:sp>
      <p:sp>
        <p:nvSpPr>
          <p:cNvPr id="15" name="Tekstvak 14">
            <a:extLst>
              <a:ext uri="{FF2B5EF4-FFF2-40B4-BE49-F238E27FC236}">
                <a16:creationId xmlns:a16="http://schemas.microsoft.com/office/drawing/2014/main" id="{9B6E1910-899A-431B-8E2A-2A30EADAC6D7}"/>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4: Baten - </a:t>
            </a:r>
            <a:r>
              <a:rPr lang="nl-NL" b="1" dirty="0" err="1">
                <a:solidFill>
                  <a:schemeClr val="bg1"/>
                </a:solidFill>
              </a:rPr>
              <a:t>Bathoudersmodel</a:t>
            </a:r>
            <a:endParaRPr lang="nl-NL" b="1" dirty="0">
              <a:solidFill>
                <a:schemeClr val="bg1"/>
              </a:solidFill>
            </a:endParaRPr>
          </a:p>
        </p:txBody>
      </p:sp>
      <p:pic>
        <p:nvPicPr>
          <p:cNvPr id="6" name="Afbeelding 5">
            <a:extLst>
              <a:ext uri="{FF2B5EF4-FFF2-40B4-BE49-F238E27FC236}">
                <a16:creationId xmlns:a16="http://schemas.microsoft.com/office/drawing/2014/main" id="{A2A5BA63-C4E4-48B4-8495-1D3E3078D9D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335917914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282</Words>
  <Application>Microsoft Office PowerPoint</Application>
  <PresentationFormat>Breedbeeld</PresentationFormat>
  <Paragraphs>37</Paragraphs>
  <Slides>5</Slides>
  <Notes>5</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5</vt:i4>
      </vt:variant>
    </vt:vector>
  </HeadingPairs>
  <TitlesOfParts>
    <vt:vector size="11" baseType="lpstr">
      <vt:lpstr>Arial</vt:lpstr>
      <vt:lpstr>Calibri</vt:lpstr>
      <vt:lpstr>Calibri Light</vt:lpstr>
      <vt:lpstr>Times New Roman</vt:lpstr>
      <vt:lpstr>Wingdings</vt:lpstr>
      <vt:lpstr>Kantoorthema</vt:lpstr>
      <vt:lpstr>PowerPoint-presentatie</vt:lpstr>
      <vt:lpstr>Baten – Baathoudersmodel  Hoe lopen de kasstromen?</vt:lpstr>
      <vt:lpstr>PowerPoint-presentatie</vt:lpstr>
      <vt:lpstr>Werkwijze</vt:lpstr>
      <vt:lpstr>Output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Hanne Spekreijse | Alba Concepts</dc:creator>
  <cp:lastModifiedBy>Hanne Spekreijse | Alba Concepts</cp:lastModifiedBy>
  <cp:revision>3</cp:revision>
  <dcterms:created xsi:type="dcterms:W3CDTF">2020-04-15T10:59:40Z</dcterms:created>
  <dcterms:modified xsi:type="dcterms:W3CDTF">2020-05-19T07:01:44Z</dcterms:modified>
</cp:coreProperties>
</file>