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31" r:id="rId2"/>
    <p:sldId id="273" r:id="rId3"/>
    <p:sldId id="277" r:id="rId4"/>
    <p:sldId id="278" r:id="rId5"/>
    <p:sldId id="327" r:id="rId6"/>
    <p:sldId id="279" r:id="rId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67" d="100"/>
          <a:sy n="67" d="100"/>
        </p:scale>
        <p:origin x="62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8BEF07-4D4D-44F3-BBC5-E1FC1D5641ED}" type="datetimeFigureOut">
              <a:rPr lang="nl-NL" smtClean="0"/>
              <a:t>20-5-2020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40597-609E-480C-9D05-F101BC6D7E69}" type="slidenum">
              <a:rPr lang="nl-NL" smtClean="0"/>
              <a:t>‹nr.›</a:t>
            </a:fld>
            <a:endParaRPr lang="nl-NL"/>
          </a:p>
        </p:txBody>
      </p:sp>
    </p:spTree>
    <p:extLst>
      <p:ext uri="{BB962C8B-B14F-4D97-AF65-F5344CB8AC3E}">
        <p14:creationId xmlns:p14="http://schemas.microsoft.com/office/powerpoint/2010/main" val="1856806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rvey.kantoorvolenergie.nl/index.php/948678/lang-n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2F937A20-946F-4FE9-9157-769BA906E7B5}" type="slidenum">
              <a:rPr lang="nl-NL" smtClean="0"/>
              <a:t>1</a:t>
            </a:fld>
            <a:endParaRPr lang="nl-NL" dirty="0"/>
          </a:p>
        </p:txBody>
      </p:sp>
    </p:spTree>
    <p:extLst>
      <p:ext uri="{BB962C8B-B14F-4D97-AF65-F5344CB8AC3E}">
        <p14:creationId xmlns:p14="http://schemas.microsoft.com/office/powerpoint/2010/main" val="1790679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r>
              <a:rPr lang="nl-NL" sz="1200" u="sng" kern="1200" dirty="0">
                <a:solidFill>
                  <a:schemeClr val="tx1"/>
                </a:solidFill>
                <a:effectLst/>
                <a:latin typeface="+mn-lt"/>
                <a:ea typeface="+mn-ea"/>
                <a:cs typeface="+mn-cs"/>
                <a:hlinkClick r:id="rId3"/>
              </a:rPr>
              <a:t>http://survey.kantoorvolenergie.nl/index.php/948678/lang-nl</a:t>
            </a:r>
            <a:endParaRPr lang="nl-NL" dirty="0"/>
          </a:p>
        </p:txBody>
      </p:sp>
      <p:sp>
        <p:nvSpPr>
          <p:cNvPr id="4" name="Tijdelijke aanduiding voor dianummer 3"/>
          <p:cNvSpPr>
            <a:spLocks noGrp="1"/>
          </p:cNvSpPr>
          <p:nvPr>
            <p:ph type="sldNum" sz="quarter" idx="10"/>
          </p:nvPr>
        </p:nvSpPr>
        <p:spPr/>
        <p:txBody>
          <a:bodyPr rtlCol="0"/>
          <a:lstStyle/>
          <a:p>
            <a:pPr rtl="0"/>
            <a:fld id="{2F937A20-946F-4FE9-9157-769BA906E7B5}" type="slidenum">
              <a:rPr lang="nl-NL" smtClean="0"/>
              <a:t>2</a:t>
            </a:fld>
            <a:endParaRPr lang="nl-NL" dirty="0"/>
          </a:p>
        </p:txBody>
      </p:sp>
    </p:spTree>
    <p:extLst>
      <p:ext uri="{BB962C8B-B14F-4D97-AF65-F5344CB8AC3E}">
        <p14:creationId xmlns:p14="http://schemas.microsoft.com/office/powerpoint/2010/main" val="2140577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2F937A20-946F-4FE9-9157-769BA906E7B5}" type="slidenum">
              <a:rPr lang="nl-NL" smtClean="0"/>
              <a:t>3</a:t>
            </a:fld>
            <a:endParaRPr lang="nl-NL" dirty="0"/>
          </a:p>
        </p:txBody>
      </p:sp>
    </p:spTree>
    <p:extLst>
      <p:ext uri="{BB962C8B-B14F-4D97-AF65-F5344CB8AC3E}">
        <p14:creationId xmlns:p14="http://schemas.microsoft.com/office/powerpoint/2010/main" val="494886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2F937A20-946F-4FE9-9157-769BA906E7B5}" type="slidenum">
              <a:rPr lang="nl-NL" smtClean="0"/>
              <a:t>4</a:t>
            </a:fld>
            <a:endParaRPr lang="nl-NL" dirty="0"/>
          </a:p>
        </p:txBody>
      </p:sp>
    </p:spTree>
    <p:extLst>
      <p:ext uri="{BB962C8B-B14F-4D97-AF65-F5344CB8AC3E}">
        <p14:creationId xmlns:p14="http://schemas.microsoft.com/office/powerpoint/2010/main" val="478258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2F937A20-946F-4FE9-9157-769BA906E7B5}" type="slidenum">
              <a:rPr lang="nl-NL" smtClean="0"/>
              <a:t>5</a:t>
            </a:fld>
            <a:endParaRPr lang="nl-NL" dirty="0"/>
          </a:p>
        </p:txBody>
      </p:sp>
    </p:spTree>
    <p:extLst>
      <p:ext uri="{BB962C8B-B14F-4D97-AF65-F5344CB8AC3E}">
        <p14:creationId xmlns:p14="http://schemas.microsoft.com/office/powerpoint/2010/main" val="2840222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2F937A20-946F-4FE9-9157-769BA906E7B5}" type="slidenum">
              <a:rPr lang="nl-NL" smtClean="0"/>
              <a:t>6</a:t>
            </a:fld>
            <a:endParaRPr lang="nl-NL" dirty="0"/>
          </a:p>
        </p:txBody>
      </p:sp>
    </p:spTree>
    <p:extLst>
      <p:ext uri="{BB962C8B-B14F-4D97-AF65-F5344CB8AC3E}">
        <p14:creationId xmlns:p14="http://schemas.microsoft.com/office/powerpoint/2010/main" val="3512993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F0898D-CCD9-4223-AC36-6A166D85008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F72F157-EE0D-47F1-8684-75039D2F2E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4229FC1-E1AA-473B-9FE6-0BA4F4F28294}"/>
              </a:ext>
            </a:extLst>
          </p:cNvPr>
          <p:cNvSpPr>
            <a:spLocks noGrp="1"/>
          </p:cNvSpPr>
          <p:nvPr>
            <p:ph type="dt" sz="half" idx="10"/>
          </p:nvPr>
        </p:nvSpPr>
        <p:spPr/>
        <p:txBody>
          <a:bodyPr/>
          <a:lstStyle/>
          <a:p>
            <a:fld id="{C452D1B0-C85A-4A33-8EE6-760806033C16}" type="datetimeFigureOut">
              <a:rPr lang="nl-NL" smtClean="0"/>
              <a:t>20-5-2020</a:t>
            </a:fld>
            <a:endParaRPr lang="nl-NL"/>
          </a:p>
        </p:txBody>
      </p:sp>
      <p:sp>
        <p:nvSpPr>
          <p:cNvPr id="5" name="Tijdelijke aanduiding voor voettekst 4">
            <a:extLst>
              <a:ext uri="{FF2B5EF4-FFF2-40B4-BE49-F238E27FC236}">
                <a16:creationId xmlns:a16="http://schemas.microsoft.com/office/drawing/2014/main" id="{2E5F6B72-5F42-4DB9-8D1F-C4DE339F77A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3585D84-725E-4920-A490-99DACEF3D3F5}"/>
              </a:ext>
            </a:extLst>
          </p:cNvPr>
          <p:cNvSpPr>
            <a:spLocks noGrp="1"/>
          </p:cNvSpPr>
          <p:nvPr>
            <p:ph type="sldNum" sz="quarter" idx="12"/>
          </p:nvPr>
        </p:nvSpPr>
        <p:spPr/>
        <p:txBody>
          <a:bodyPr/>
          <a:lstStyle/>
          <a:p>
            <a:fld id="{750FC73E-C29E-48DF-A606-FA25AD1C215F}" type="slidenum">
              <a:rPr lang="nl-NL" smtClean="0"/>
              <a:t>‹nr.›</a:t>
            </a:fld>
            <a:endParaRPr lang="nl-NL"/>
          </a:p>
        </p:txBody>
      </p:sp>
    </p:spTree>
    <p:extLst>
      <p:ext uri="{BB962C8B-B14F-4D97-AF65-F5344CB8AC3E}">
        <p14:creationId xmlns:p14="http://schemas.microsoft.com/office/powerpoint/2010/main" val="395754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62D62A-0B18-461B-B891-8A2DAE6A903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7D5D5EC-872D-4B0F-B849-351360981E6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C647449-2E1B-4A25-847D-19AEEF329C7A}"/>
              </a:ext>
            </a:extLst>
          </p:cNvPr>
          <p:cNvSpPr>
            <a:spLocks noGrp="1"/>
          </p:cNvSpPr>
          <p:nvPr>
            <p:ph type="dt" sz="half" idx="10"/>
          </p:nvPr>
        </p:nvSpPr>
        <p:spPr/>
        <p:txBody>
          <a:bodyPr/>
          <a:lstStyle/>
          <a:p>
            <a:fld id="{C452D1B0-C85A-4A33-8EE6-760806033C16}" type="datetimeFigureOut">
              <a:rPr lang="nl-NL" smtClean="0"/>
              <a:t>20-5-2020</a:t>
            </a:fld>
            <a:endParaRPr lang="nl-NL"/>
          </a:p>
        </p:txBody>
      </p:sp>
      <p:sp>
        <p:nvSpPr>
          <p:cNvPr id="5" name="Tijdelijke aanduiding voor voettekst 4">
            <a:extLst>
              <a:ext uri="{FF2B5EF4-FFF2-40B4-BE49-F238E27FC236}">
                <a16:creationId xmlns:a16="http://schemas.microsoft.com/office/drawing/2014/main" id="{FC9E3B31-BFAF-420B-9B15-2725973D843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42F82F4-FE50-41D2-ACFD-8450DD5DC2F0}"/>
              </a:ext>
            </a:extLst>
          </p:cNvPr>
          <p:cNvSpPr>
            <a:spLocks noGrp="1"/>
          </p:cNvSpPr>
          <p:nvPr>
            <p:ph type="sldNum" sz="quarter" idx="12"/>
          </p:nvPr>
        </p:nvSpPr>
        <p:spPr/>
        <p:txBody>
          <a:bodyPr/>
          <a:lstStyle/>
          <a:p>
            <a:fld id="{750FC73E-C29E-48DF-A606-FA25AD1C215F}" type="slidenum">
              <a:rPr lang="nl-NL" smtClean="0"/>
              <a:t>‹nr.›</a:t>
            </a:fld>
            <a:endParaRPr lang="nl-NL"/>
          </a:p>
        </p:txBody>
      </p:sp>
    </p:spTree>
    <p:extLst>
      <p:ext uri="{BB962C8B-B14F-4D97-AF65-F5344CB8AC3E}">
        <p14:creationId xmlns:p14="http://schemas.microsoft.com/office/powerpoint/2010/main" val="1220849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7EEFEF50-52D1-4F6C-A942-B918F7A47CE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E85F6765-2A43-436B-B68F-88B2D71FC8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92A57C7-BEBC-412B-A736-1E93B744B102}"/>
              </a:ext>
            </a:extLst>
          </p:cNvPr>
          <p:cNvSpPr>
            <a:spLocks noGrp="1"/>
          </p:cNvSpPr>
          <p:nvPr>
            <p:ph type="dt" sz="half" idx="10"/>
          </p:nvPr>
        </p:nvSpPr>
        <p:spPr/>
        <p:txBody>
          <a:bodyPr/>
          <a:lstStyle/>
          <a:p>
            <a:fld id="{C452D1B0-C85A-4A33-8EE6-760806033C16}" type="datetimeFigureOut">
              <a:rPr lang="nl-NL" smtClean="0"/>
              <a:t>20-5-2020</a:t>
            </a:fld>
            <a:endParaRPr lang="nl-NL"/>
          </a:p>
        </p:txBody>
      </p:sp>
      <p:sp>
        <p:nvSpPr>
          <p:cNvPr id="5" name="Tijdelijke aanduiding voor voettekst 4">
            <a:extLst>
              <a:ext uri="{FF2B5EF4-FFF2-40B4-BE49-F238E27FC236}">
                <a16:creationId xmlns:a16="http://schemas.microsoft.com/office/drawing/2014/main" id="{4916D1E0-3190-48C1-AD02-8BC579E9DDE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429D74F-CB4E-4EAC-91D5-53658D845366}"/>
              </a:ext>
            </a:extLst>
          </p:cNvPr>
          <p:cNvSpPr>
            <a:spLocks noGrp="1"/>
          </p:cNvSpPr>
          <p:nvPr>
            <p:ph type="sldNum" sz="quarter" idx="12"/>
          </p:nvPr>
        </p:nvSpPr>
        <p:spPr/>
        <p:txBody>
          <a:bodyPr/>
          <a:lstStyle/>
          <a:p>
            <a:fld id="{750FC73E-C29E-48DF-A606-FA25AD1C215F}" type="slidenum">
              <a:rPr lang="nl-NL" smtClean="0"/>
              <a:t>‹nr.›</a:t>
            </a:fld>
            <a:endParaRPr lang="nl-NL"/>
          </a:p>
        </p:txBody>
      </p:sp>
    </p:spTree>
    <p:extLst>
      <p:ext uri="{BB962C8B-B14F-4D97-AF65-F5344CB8AC3E}">
        <p14:creationId xmlns:p14="http://schemas.microsoft.com/office/powerpoint/2010/main" val="718058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C39990-7E9E-4B81-B8E1-DA04C1193D8F}"/>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1E6D84B-C152-429F-B731-0E9514A816F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D953251-5835-4FA5-9D94-FE355E7E536B}"/>
              </a:ext>
            </a:extLst>
          </p:cNvPr>
          <p:cNvSpPr>
            <a:spLocks noGrp="1"/>
          </p:cNvSpPr>
          <p:nvPr>
            <p:ph type="dt" sz="half" idx="10"/>
          </p:nvPr>
        </p:nvSpPr>
        <p:spPr/>
        <p:txBody>
          <a:bodyPr/>
          <a:lstStyle/>
          <a:p>
            <a:fld id="{C452D1B0-C85A-4A33-8EE6-760806033C16}" type="datetimeFigureOut">
              <a:rPr lang="nl-NL" smtClean="0"/>
              <a:t>20-5-2020</a:t>
            </a:fld>
            <a:endParaRPr lang="nl-NL"/>
          </a:p>
        </p:txBody>
      </p:sp>
      <p:sp>
        <p:nvSpPr>
          <p:cNvPr id="5" name="Tijdelijke aanduiding voor voettekst 4">
            <a:extLst>
              <a:ext uri="{FF2B5EF4-FFF2-40B4-BE49-F238E27FC236}">
                <a16:creationId xmlns:a16="http://schemas.microsoft.com/office/drawing/2014/main" id="{7976AB9C-A7CA-40D8-BFE4-645EE9A4308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8DEAEC5-2A24-4708-8888-B2A561438274}"/>
              </a:ext>
            </a:extLst>
          </p:cNvPr>
          <p:cNvSpPr>
            <a:spLocks noGrp="1"/>
          </p:cNvSpPr>
          <p:nvPr>
            <p:ph type="sldNum" sz="quarter" idx="12"/>
          </p:nvPr>
        </p:nvSpPr>
        <p:spPr/>
        <p:txBody>
          <a:bodyPr/>
          <a:lstStyle/>
          <a:p>
            <a:fld id="{750FC73E-C29E-48DF-A606-FA25AD1C215F}" type="slidenum">
              <a:rPr lang="nl-NL" smtClean="0"/>
              <a:t>‹nr.›</a:t>
            </a:fld>
            <a:endParaRPr lang="nl-NL"/>
          </a:p>
        </p:txBody>
      </p:sp>
    </p:spTree>
    <p:extLst>
      <p:ext uri="{BB962C8B-B14F-4D97-AF65-F5344CB8AC3E}">
        <p14:creationId xmlns:p14="http://schemas.microsoft.com/office/powerpoint/2010/main" val="59020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287239-9E48-41B0-975C-3C6F18B3DD5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A6B6327-EA6E-4D3E-AB7A-043324DD1B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B2D4E92-333B-4F64-8DF3-C3B9C129FC12}"/>
              </a:ext>
            </a:extLst>
          </p:cNvPr>
          <p:cNvSpPr>
            <a:spLocks noGrp="1"/>
          </p:cNvSpPr>
          <p:nvPr>
            <p:ph type="dt" sz="half" idx="10"/>
          </p:nvPr>
        </p:nvSpPr>
        <p:spPr/>
        <p:txBody>
          <a:bodyPr/>
          <a:lstStyle/>
          <a:p>
            <a:fld id="{C452D1B0-C85A-4A33-8EE6-760806033C16}" type="datetimeFigureOut">
              <a:rPr lang="nl-NL" smtClean="0"/>
              <a:t>20-5-2020</a:t>
            </a:fld>
            <a:endParaRPr lang="nl-NL"/>
          </a:p>
        </p:txBody>
      </p:sp>
      <p:sp>
        <p:nvSpPr>
          <p:cNvPr id="5" name="Tijdelijke aanduiding voor voettekst 4">
            <a:extLst>
              <a:ext uri="{FF2B5EF4-FFF2-40B4-BE49-F238E27FC236}">
                <a16:creationId xmlns:a16="http://schemas.microsoft.com/office/drawing/2014/main" id="{A3CF167E-234D-4FF8-9AF0-2E66C25C8F5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B279DEC-9A7D-4599-8F96-BABD2705DCB0}"/>
              </a:ext>
            </a:extLst>
          </p:cNvPr>
          <p:cNvSpPr>
            <a:spLocks noGrp="1"/>
          </p:cNvSpPr>
          <p:nvPr>
            <p:ph type="sldNum" sz="quarter" idx="12"/>
          </p:nvPr>
        </p:nvSpPr>
        <p:spPr/>
        <p:txBody>
          <a:bodyPr/>
          <a:lstStyle/>
          <a:p>
            <a:fld id="{750FC73E-C29E-48DF-A606-FA25AD1C215F}" type="slidenum">
              <a:rPr lang="nl-NL" smtClean="0"/>
              <a:t>‹nr.›</a:t>
            </a:fld>
            <a:endParaRPr lang="nl-NL"/>
          </a:p>
        </p:txBody>
      </p:sp>
    </p:spTree>
    <p:extLst>
      <p:ext uri="{BB962C8B-B14F-4D97-AF65-F5344CB8AC3E}">
        <p14:creationId xmlns:p14="http://schemas.microsoft.com/office/powerpoint/2010/main" val="321281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E18BCC-192F-4B10-89C4-E159BF7CA9F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8361138-D3A4-4CEB-BA2F-7278255BCE1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6C511FB-419C-4C26-BC46-ED1B5528780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90E28BC-5FAF-411B-824C-15D1D6ACDA33}"/>
              </a:ext>
            </a:extLst>
          </p:cNvPr>
          <p:cNvSpPr>
            <a:spLocks noGrp="1"/>
          </p:cNvSpPr>
          <p:nvPr>
            <p:ph type="dt" sz="half" idx="10"/>
          </p:nvPr>
        </p:nvSpPr>
        <p:spPr/>
        <p:txBody>
          <a:bodyPr/>
          <a:lstStyle/>
          <a:p>
            <a:fld id="{C452D1B0-C85A-4A33-8EE6-760806033C16}" type="datetimeFigureOut">
              <a:rPr lang="nl-NL" smtClean="0"/>
              <a:t>20-5-2020</a:t>
            </a:fld>
            <a:endParaRPr lang="nl-NL"/>
          </a:p>
        </p:txBody>
      </p:sp>
      <p:sp>
        <p:nvSpPr>
          <p:cNvPr id="6" name="Tijdelijke aanduiding voor voettekst 5">
            <a:extLst>
              <a:ext uri="{FF2B5EF4-FFF2-40B4-BE49-F238E27FC236}">
                <a16:creationId xmlns:a16="http://schemas.microsoft.com/office/drawing/2014/main" id="{AE730281-4D93-4416-91ED-6D01C8CDB76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1184DC2-0468-44E8-94A2-F30FB02AD1B5}"/>
              </a:ext>
            </a:extLst>
          </p:cNvPr>
          <p:cNvSpPr>
            <a:spLocks noGrp="1"/>
          </p:cNvSpPr>
          <p:nvPr>
            <p:ph type="sldNum" sz="quarter" idx="12"/>
          </p:nvPr>
        </p:nvSpPr>
        <p:spPr/>
        <p:txBody>
          <a:bodyPr/>
          <a:lstStyle/>
          <a:p>
            <a:fld id="{750FC73E-C29E-48DF-A606-FA25AD1C215F}" type="slidenum">
              <a:rPr lang="nl-NL" smtClean="0"/>
              <a:t>‹nr.›</a:t>
            </a:fld>
            <a:endParaRPr lang="nl-NL"/>
          </a:p>
        </p:txBody>
      </p:sp>
    </p:spTree>
    <p:extLst>
      <p:ext uri="{BB962C8B-B14F-4D97-AF65-F5344CB8AC3E}">
        <p14:creationId xmlns:p14="http://schemas.microsoft.com/office/powerpoint/2010/main" val="1021632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4DB464-FE43-4276-BA40-2205C24E80D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829EAB3-5E2B-41CC-AF5E-D0CA47133B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94CC3BAB-27AA-4C1D-BD23-10934781AFA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8B3884E-0640-48D9-A274-A0F4D8520A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9B2179D5-4E2A-4E55-9FC9-FA94698B708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4309B58-08C0-4D93-991C-8422AECA971A}"/>
              </a:ext>
            </a:extLst>
          </p:cNvPr>
          <p:cNvSpPr>
            <a:spLocks noGrp="1"/>
          </p:cNvSpPr>
          <p:nvPr>
            <p:ph type="dt" sz="half" idx="10"/>
          </p:nvPr>
        </p:nvSpPr>
        <p:spPr/>
        <p:txBody>
          <a:bodyPr/>
          <a:lstStyle/>
          <a:p>
            <a:fld id="{C452D1B0-C85A-4A33-8EE6-760806033C16}" type="datetimeFigureOut">
              <a:rPr lang="nl-NL" smtClean="0"/>
              <a:t>20-5-2020</a:t>
            </a:fld>
            <a:endParaRPr lang="nl-NL"/>
          </a:p>
        </p:txBody>
      </p:sp>
      <p:sp>
        <p:nvSpPr>
          <p:cNvPr id="8" name="Tijdelijke aanduiding voor voettekst 7">
            <a:extLst>
              <a:ext uri="{FF2B5EF4-FFF2-40B4-BE49-F238E27FC236}">
                <a16:creationId xmlns:a16="http://schemas.microsoft.com/office/drawing/2014/main" id="{9D10CC4C-68D6-4DC2-8AC9-AA14275BFE6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59D88C2-F028-435A-9AAF-91930FCD70FA}"/>
              </a:ext>
            </a:extLst>
          </p:cNvPr>
          <p:cNvSpPr>
            <a:spLocks noGrp="1"/>
          </p:cNvSpPr>
          <p:nvPr>
            <p:ph type="sldNum" sz="quarter" idx="12"/>
          </p:nvPr>
        </p:nvSpPr>
        <p:spPr/>
        <p:txBody>
          <a:bodyPr/>
          <a:lstStyle/>
          <a:p>
            <a:fld id="{750FC73E-C29E-48DF-A606-FA25AD1C215F}" type="slidenum">
              <a:rPr lang="nl-NL" smtClean="0"/>
              <a:t>‹nr.›</a:t>
            </a:fld>
            <a:endParaRPr lang="nl-NL"/>
          </a:p>
        </p:txBody>
      </p:sp>
    </p:spTree>
    <p:extLst>
      <p:ext uri="{BB962C8B-B14F-4D97-AF65-F5344CB8AC3E}">
        <p14:creationId xmlns:p14="http://schemas.microsoft.com/office/powerpoint/2010/main" val="4131762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ACCE6F-583E-477C-8678-8D53F6CCB83D}"/>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11EE50F-A438-41D6-93D1-985463F1A444}"/>
              </a:ext>
            </a:extLst>
          </p:cNvPr>
          <p:cNvSpPr>
            <a:spLocks noGrp="1"/>
          </p:cNvSpPr>
          <p:nvPr>
            <p:ph type="dt" sz="half" idx="10"/>
          </p:nvPr>
        </p:nvSpPr>
        <p:spPr/>
        <p:txBody>
          <a:bodyPr/>
          <a:lstStyle/>
          <a:p>
            <a:fld id="{C452D1B0-C85A-4A33-8EE6-760806033C16}" type="datetimeFigureOut">
              <a:rPr lang="nl-NL" smtClean="0"/>
              <a:t>20-5-2020</a:t>
            </a:fld>
            <a:endParaRPr lang="nl-NL"/>
          </a:p>
        </p:txBody>
      </p:sp>
      <p:sp>
        <p:nvSpPr>
          <p:cNvPr id="4" name="Tijdelijke aanduiding voor voettekst 3">
            <a:extLst>
              <a:ext uri="{FF2B5EF4-FFF2-40B4-BE49-F238E27FC236}">
                <a16:creationId xmlns:a16="http://schemas.microsoft.com/office/drawing/2014/main" id="{B5B54DBA-C57A-4A0D-BF6A-14A82718C96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C16D673-9156-49B5-9680-6A43C5324E6B}"/>
              </a:ext>
            </a:extLst>
          </p:cNvPr>
          <p:cNvSpPr>
            <a:spLocks noGrp="1"/>
          </p:cNvSpPr>
          <p:nvPr>
            <p:ph type="sldNum" sz="quarter" idx="12"/>
          </p:nvPr>
        </p:nvSpPr>
        <p:spPr/>
        <p:txBody>
          <a:bodyPr/>
          <a:lstStyle/>
          <a:p>
            <a:fld id="{750FC73E-C29E-48DF-A606-FA25AD1C215F}" type="slidenum">
              <a:rPr lang="nl-NL" smtClean="0"/>
              <a:t>‹nr.›</a:t>
            </a:fld>
            <a:endParaRPr lang="nl-NL"/>
          </a:p>
        </p:txBody>
      </p:sp>
    </p:spTree>
    <p:extLst>
      <p:ext uri="{BB962C8B-B14F-4D97-AF65-F5344CB8AC3E}">
        <p14:creationId xmlns:p14="http://schemas.microsoft.com/office/powerpoint/2010/main" val="2476291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1AEBA02-9E23-42E1-ACFD-ECF664AD5DD2}"/>
              </a:ext>
            </a:extLst>
          </p:cNvPr>
          <p:cNvSpPr>
            <a:spLocks noGrp="1"/>
          </p:cNvSpPr>
          <p:nvPr>
            <p:ph type="dt" sz="half" idx="10"/>
          </p:nvPr>
        </p:nvSpPr>
        <p:spPr/>
        <p:txBody>
          <a:bodyPr/>
          <a:lstStyle/>
          <a:p>
            <a:fld id="{C452D1B0-C85A-4A33-8EE6-760806033C16}" type="datetimeFigureOut">
              <a:rPr lang="nl-NL" smtClean="0"/>
              <a:t>20-5-2020</a:t>
            </a:fld>
            <a:endParaRPr lang="nl-NL"/>
          </a:p>
        </p:txBody>
      </p:sp>
      <p:sp>
        <p:nvSpPr>
          <p:cNvPr id="3" name="Tijdelijke aanduiding voor voettekst 2">
            <a:extLst>
              <a:ext uri="{FF2B5EF4-FFF2-40B4-BE49-F238E27FC236}">
                <a16:creationId xmlns:a16="http://schemas.microsoft.com/office/drawing/2014/main" id="{1A715E6B-E626-4F8C-8ACE-2DDC76252A4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11CDCE60-DFB4-4CBB-A906-1C8533D94877}"/>
              </a:ext>
            </a:extLst>
          </p:cNvPr>
          <p:cNvSpPr>
            <a:spLocks noGrp="1"/>
          </p:cNvSpPr>
          <p:nvPr>
            <p:ph type="sldNum" sz="quarter" idx="12"/>
          </p:nvPr>
        </p:nvSpPr>
        <p:spPr/>
        <p:txBody>
          <a:bodyPr/>
          <a:lstStyle/>
          <a:p>
            <a:fld id="{750FC73E-C29E-48DF-A606-FA25AD1C215F}" type="slidenum">
              <a:rPr lang="nl-NL" smtClean="0"/>
              <a:t>‹nr.›</a:t>
            </a:fld>
            <a:endParaRPr lang="nl-NL"/>
          </a:p>
        </p:txBody>
      </p:sp>
    </p:spTree>
    <p:extLst>
      <p:ext uri="{BB962C8B-B14F-4D97-AF65-F5344CB8AC3E}">
        <p14:creationId xmlns:p14="http://schemas.microsoft.com/office/powerpoint/2010/main" val="5241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4A487D-2A23-4BDD-834A-5BF6E77893F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1577ABD-D087-4E53-A7B2-01CC6C9476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9AD103C-6D54-4BB0-82AC-DAF88CBC8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3599B89-74E1-4311-8311-663C9F668EE5}"/>
              </a:ext>
            </a:extLst>
          </p:cNvPr>
          <p:cNvSpPr>
            <a:spLocks noGrp="1"/>
          </p:cNvSpPr>
          <p:nvPr>
            <p:ph type="dt" sz="half" idx="10"/>
          </p:nvPr>
        </p:nvSpPr>
        <p:spPr/>
        <p:txBody>
          <a:bodyPr/>
          <a:lstStyle/>
          <a:p>
            <a:fld id="{C452D1B0-C85A-4A33-8EE6-760806033C16}" type="datetimeFigureOut">
              <a:rPr lang="nl-NL" smtClean="0"/>
              <a:t>20-5-2020</a:t>
            </a:fld>
            <a:endParaRPr lang="nl-NL"/>
          </a:p>
        </p:txBody>
      </p:sp>
      <p:sp>
        <p:nvSpPr>
          <p:cNvPr id="6" name="Tijdelijke aanduiding voor voettekst 5">
            <a:extLst>
              <a:ext uri="{FF2B5EF4-FFF2-40B4-BE49-F238E27FC236}">
                <a16:creationId xmlns:a16="http://schemas.microsoft.com/office/drawing/2014/main" id="{591B8C0E-CD93-4EFA-B351-684C4ABDDE0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BCD7589-F2C5-403A-A6F0-FFBD854DFCEF}"/>
              </a:ext>
            </a:extLst>
          </p:cNvPr>
          <p:cNvSpPr>
            <a:spLocks noGrp="1"/>
          </p:cNvSpPr>
          <p:nvPr>
            <p:ph type="sldNum" sz="quarter" idx="12"/>
          </p:nvPr>
        </p:nvSpPr>
        <p:spPr/>
        <p:txBody>
          <a:bodyPr/>
          <a:lstStyle/>
          <a:p>
            <a:fld id="{750FC73E-C29E-48DF-A606-FA25AD1C215F}" type="slidenum">
              <a:rPr lang="nl-NL" smtClean="0"/>
              <a:t>‹nr.›</a:t>
            </a:fld>
            <a:endParaRPr lang="nl-NL"/>
          </a:p>
        </p:txBody>
      </p:sp>
    </p:spTree>
    <p:extLst>
      <p:ext uri="{BB962C8B-B14F-4D97-AF65-F5344CB8AC3E}">
        <p14:creationId xmlns:p14="http://schemas.microsoft.com/office/powerpoint/2010/main" val="124450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19583-9230-4070-B6AC-D994580BE5F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B309000-10C2-4F03-8853-50557C5283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2D6DEF5-8047-4346-AD89-F4C54C2E3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7DE050D2-A11F-4589-936F-AEC490255DBF}"/>
              </a:ext>
            </a:extLst>
          </p:cNvPr>
          <p:cNvSpPr>
            <a:spLocks noGrp="1"/>
          </p:cNvSpPr>
          <p:nvPr>
            <p:ph type="dt" sz="half" idx="10"/>
          </p:nvPr>
        </p:nvSpPr>
        <p:spPr/>
        <p:txBody>
          <a:bodyPr/>
          <a:lstStyle/>
          <a:p>
            <a:fld id="{C452D1B0-C85A-4A33-8EE6-760806033C16}" type="datetimeFigureOut">
              <a:rPr lang="nl-NL" smtClean="0"/>
              <a:t>20-5-2020</a:t>
            </a:fld>
            <a:endParaRPr lang="nl-NL"/>
          </a:p>
        </p:txBody>
      </p:sp>
      <p:sp>
        <p:nvSpPr>
          <p:cNvPr id="6" name="Tijdelijke aanduiding voor voettekst 5">
            <a:extLst>
              <a:ext uri="{FF2B5EF4-FFF2-40B4-BE49-F238E27FC236}">
                <a16:creationId xmlns:a16="http://schemas.microsoft.com/office/drawing/2014/main" id="{731A911C-5451-4F34-BCCA-26975B0D0D5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B5B3C2E-41A9-4EA4-920C-900D87F24871}"/>
              </a:ext>
            </a:extLst>
          </p:cNvPr>
          <p:cNvSpPr>
            <a:spLocks noGrp="1"/>
          </p:cNvSpPr>
          <p:nvPr>
            <p:ph type="sldNum" sz="quarter" idx="12"/>
          </p:nvPr>
        </p:nvSpPr>
        <p:spPr/>
        <p:txBody>
          <a:bodyPr/>
          <a:lstStyle/>
          <a:p>
            <a:fld id="{750FC73E-C29E-48DF-A606-FA25AD1C215F}" type="slidenum">
              <a:rPr lang="nl-NL" smtClean="0"/>
              <a:t>‹nr.›</a:t>
            </a:fld>
            <a:endParaRPr lang="nl-NL"/>
          </a:p>
        </p:txBody>
      </p:sp>
    </p:spTree>
    <p:extLst>
      <p:ext uri="{BB962C8B-B14F-4D97-AF65-F5344CB8AC3E}">
        <p14:creationId xmlns:p14="http://schemas.microsoft.com/office/powerpoint/2010/main" val="86778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94D6FB4-F097-4196-8F14-0D9BC6F8BE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A2DBAF8-502C-4238-A800-F47418DF4F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99A557F-F92D-434F-9BE8-40205788C1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2D1B0-C85A-4A33-8EE6-760806033C16}" type="datetimeFigureOut">
              <a:rPr lang="nl-NL" smtClean="0"/>
              <a:t>20-5-2020</a:t>
            </a:fld>
            <a:endParaRPr lang="nl-NL"/>
          </a:p>
        </p:txBody>
      </p:sp>
      <p:sp>
        <p:nvSpPr>
          <p:cNvPr id="5" name="Tijdelijke aanduiding voor voettekst 4">
            <a:extLst>
              <a:ext uri="{FF2B5EF4-FFF2-40B4-BE49-F238E27FC236}">
                <a16:creationId xmlns:a16="http://schemas.microsoft.com/office/drawing/2014/main" id="{139052D2-D3DB-45B0-9EB3-1D23141F78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83E6B5-45E3-4DD9-B9E3-00F43F6C4B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FC73E-C29E-48DF-A606-FA25AD1C215F}" type="slidenum">
              <a:rPr lang="nl-NL" smtClean="0"/>
              <a:t>‹nr.›</a:t>
            </a:fld>
            <a:endParaRPr lang="nl-NL"/>
          </a:p>
        </p:txBody>
      </p:sp>
    </p:spTree>
    <p:extLst>
      <p:ext uri="{BB962C8B-B14F-4D97-AF65-F5344CB8AC3E}">
        <p14:creationId xmlns:p14="http://schemas.microsoft.com/office/powerpoint/2010/main" val="2780075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9D6AA977-30F7-46EA-B408-1273990B2DDD}"/>
              </a:ext>
            </a:extLst>
          </p:cNvPr>
          <p:cNvPicPr>
            <a:picLocks noChangeAspect="1"/>
          </p:cNvPicPr>
          <p:nvPr/>
        </p:nvPicPr>
        <p:blipFill rotWithShape="1">
          <a:blip r:embed="rId3"/>
          <a:srcRect l="-403" r="196"/>
          <a:stretch/>
        </p:blipFill>
        <p:spPr>
          <a:xfrm>
            <a:off x="-41797" y="2993717"/>
            <a:ext cx="12275594" cy="3864283"/>
          </a:xfrm>
          <a:prstGeom prst="rect">
            <a:avLst/>
          </a:prstGeom>
          <a:ln>
            <a:noFill/>
          </a:ln>
          <a:effectLst/>
        </p:spPr>
      </p:pic>
      <p:sp>
        <p:nvSpPr>
          <p:cNvPr id="3" name="Subtitel 2">
            <a:extLst>
              <a:ext uri="{FF2B5EF4-FFF2-40B4-BE49-F238E27FC236}">
                <a16:creationId xmlns:a16="http://schemas.microsoft.com/office/drawing/2014/main" id="{3902D97B-B3A5-4723-92DA-D3BB12BDECBA}"/>
              </a:ext>
            </a:extLst>
          </p:cNvPr>
          <p:cNvSpPr>
            <a:spLocks noGrp="1"/>
          </p:cNvSpPr>
          <p:nvPr>
            <p:ph idx="1"/>
          </p:nvPr>
        </p:nvSpPr>
        <p:spPr>
          <a:xfrm>
            <a:off x="523875" y="0"/>
            <a:ext cx="5122319" cy="3064183"/>
          </a:xfrm>
        </p:spPr>
        <p:txBody>
          <a:bodyPr rtlCol="0">
            <a:normAutofit fontScale="92500" lnSpcReduction="10000"/>
          </a:bodyPr>
          <a:lstStyle/>
          <a:p>
            <a:pPr algn="ctr" rtl="0"/>
            <a:endParaRPr lang="nl-NL" sz="4500" b="1" dirty="0">
              <a:solidFill>
                <a:schemeClr val="tx1"/>
              </a:solidFill>
              <a:latin typeface="Times New Roman" panose="02020603050405020304" pitchFamily="18" charset="0"/>
              <a:cs typeface="Times New Roman" panose="02020603050405020304" pitchFamily="18" charset="0"/>
            </a:endParaRPr>
          </a:p>
          <a:p>
            <a:pPr marL="0" indent="0" algn="ctr" rtl="0">
              <a:buNone/>
            </a:pPr>
            <a:r>
              <a:rPr lang="nl-NL" sz="4500" dirty="0">
                <a:solidFill>
                  <a:schemeClr val="tx1"/>
                </a:solidFill>
                <a:latin typeface="Times New Roman" panose="02020603050405020304" pitchFamily="18" charset="0"/>
                <a:cs typeface="Times New Roman" panose="02020603050405020304" pitchFamily="18" charset="0"/>
              </a:rPr>
              <a:t>Tool 3: Survey</a:t>
            </a:r>
          </a:p>
          <a:p>
            <a:pPr marL="685800" indent="-685800">
              <a:buFont typeface="Wingdings" panose="05000000000000000000" pitchFamily="2" charset="2"/>
              <a:buChar char="§"/>
            </a:pPr>
            <a:r>
              <a:rPr lang="nl-NL" sz="2100" dirty="0">
                <a:solidFill>
                  <a:schemeClr val="tx1"/>
                </a:solidFill>
              </a:rPr>
              <a:t>Benodigdheden</a:t>
            </a:r>
          </a:p>
          <a:p>
            <a:pPr marL="685800" indent="-685800">
              <a:buFont typeface="Wingdings" panose="05000000000000000000" pitchFamily="2" charset="2"/>
              <a:buChar char="§"/>
            </a:pPr>
            <a:r>
              <a:rPr lang="nl-NL" sz="2100" dirty="0">
                <a:solidFill>
                  <a:schemeClr val="tx1"/>
                </a:solidFill>
              </a:rPr>
              <a:t>Doel</a:t>
            </a:r>
          </a:p>
          <a:p>
            <a:pPr marL="685800" indent="-685800">
              <a:buFont typeface="Wingdings" panose="05000000000000000000" pitchFamily="2" charset="2"/>
              <a:buChar char="§"/>
            </a:pPr>
            <a:r>
              <a:rPr lang="nl-NL" sz="2100" dirty="0">
                <a:solidFill>
                  <a:schemeClr val="tx1"/>
                </a:solidFill>
              </a:rPr>
              <a:t>Werkwijze</a:t>
            </a:r>
          </a:p>
          <a:p>
            <a:pPr marL="685800" indent="-685800">
              <a:buFont typeface="Wingdings" panose="05000000000000000000" pitchFamily="2" charset="2"/>
              <a:buChar char="§"/>
            </a:pPr>
            <a:r>
              <a:rPr lang="nl-NL" sz="2100" dirty="0">
                <a:solidFill>
                  <a:schemeClr val="tx1"/>
                </a:solidFill>
              </a:rPr>
              <a:t>Voorbeeld</a:t>
            </a:r>
          </a:p>
          <a:p>
            <a:pPr marL="685800" indent="-685800">
              <a:buFont typeface="Wingdings" panose="05000000000000000000" pitchFamily="2" charset="2"/>
              <a:buChar char="§"/>
            </a:pPr>
            <a:r>
              <a:rPr lang="nl-NL" sz="2100" dirty="0">
                <a:solidFill>
                  <a:schemeClr val="tx1"/>
                </a:solidFill>
              </a:rPr>
              <a:t>Output</a:t>
            </a:r>
          </a:p>
          <a:p>
            <a:pPr algn="ctr" rtl="0"/>
            <a:endParaRPr lang="nl-NL" sz="4500" b="1" dirty="0">
              <a:solidFill>
                <a:schemeClr val="tx1"/>
              </a:solidFill>
              <a:latin typeface="Times New Roman" panose="02020603050405020304" pitchFamily="18" charset="0"/>
              <a:cs typeface="Times New Roman" panose="02020603050405020304" pitchFamily="18" charset="0"/>
            </a:endParaRPr>
          </a:p>
          <a:p>
            <a:pPr algn="ctr" rtl="0"/>
            <a:endParaRPr lang="nl-NL" sz="4500" b="1" dirty="0">
              <a:solidFill>
                <a:schemeClr val="tx1"/>
              </a:solidFill>
              <a:latin typeface="Times New Roman" panose="02020603050405020304" pitchFamily="18" charset="0"/>
              <a:cs typeface="Times New Roman" panose="02020603050405020304" pitchFamily="18" charset="0"/>
            </a:endParaRPr>
          </a:p>
        </p:txBody>
      </p:sp>
      <p:pic>
        <p:nvPicPr>
          <p:cNvPr id="7" name="Afbeelding 6">
            <a:extLst>
              <a:ext uri="{FF2B5EF4-FFF2-40B4-BE49-F238E27FC236}">
                <a16:creationId xmlns:a16="http://schemas.microsoft.com/office/drawing/2014/main" id="{6608D766-7713-49D7-98B9-D91E49DAA3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2599" y="542814"/>
            <a:ext cx="4212177" cy="577539"/>
          </a:xfrm>
          <a:prstGeom prst="rect">
            <a:avLst/>
          </a:prstGeom>
        </p:spPr>
      </p:pic>
    </p:spTree>
    <p:extLst>
      <p:ext uri="{BB962C8B-B14F-4D97-AF65-F5344CB8AC3E}">
        <p14:creationId xmlns:p14="http://schemas.microsoft.com/office/powerpoint/2010/main" val="3057678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186C8-8AF5-4258-A684-57CF33F52F72}"/>
              </a:ext>
            </a:extLst>
          </p:cNvPr>
          <p:cNvSpPr>
            <a:spLocks noGrp="1"/>
          </p:cNvSpPr>
          <p:nvPr>
            <p:ph type="title"/>
          </p:nvPr>
        </p:nvSpPr>
        <p:spPr>
          <a:xfrm>
            <a:off x="365790" y="802791"/>
            <a:ext cx="10772775" cy="1546702"/>
          </a:xfrm>
        </p:spPr>
        <p:txBody>
          <a:bodyPr rtlCol="0" anchor="ctr">
            <a:normAutofit/>
          </a:bodyPr>
          <a:lstStyle/>
          <a:p>
            <a:r>
              <a:rPr lang="nl-NL" dirty="0">
                <a:latin typeface="Times New Roman" panose="02020603050405020304" pitchFamily="18" charset="0"/>
                <a:cs typeface="Times New Roman" panose="02020603050405020304" pitchFamily="18" charset="0"/>
              </a:rPr>
              <a:t>Tool 3: Survey</a:t>
            </a:r>
            <a:br>
              <a:rPr lang="nl-NL" dirty="0">
                <a:latin typeface="Times New Roman" panose="02020603050405020304" pitchFamily="18" charset="0"/>
                <a:cs typeface="Times New Roman" panose="02020603050405020304" pitchFamily="18" charset="0"/>
              </a:rPr>
            </a:br>
            <a:r>
              <a:rPr lang="nl-NL" dirty="0">
                <a:latin typeface="Times New Roman" panose="02020603050405020304" pitchFamily="18" charset="0"/>
                <a:cs typeface="Times New Roman" panose="02020603050405020304" pitchFamily="18" charset="0"/>
              </a:rPr>
              <a:t>	</a:t>
            </a:r>
            <a:r>
              <a:rPr lang="nl-NL" sz="3000" i="1" dirty="0">
                <a:solidFill>
                  <a:schemeClr val="tx1"/>
                </a:solidFill>
                <a:latin typeface="Times New Roman" panose="02020603050405020304" pitchFamily="18" charset="0"/>
                <a:cs typeface="Times New Roman" panose="02020603050405020304" pitchFamily="18" charset="0"/>
              </a:rPr>
              <a:t>Vragen staat vrij</a:t>
            </a:r>
            <a:endParaRPr lang="nl-NL" i="1" dirty="0">
              <a:solidFill>
                <a:schemeClr val="tx1"/>
              </a:solidFill>
              <a:latin typeface="Times New Roman" panose="02020603050405020304" pitchFamily="18" charset="0"/>
              <a:cs typeface="Times New Roman" panose="02020603050405020304" pitchFamily="18" charset="0"/>
            </a:endParaRPr>
          </a:p>
        </p:txBody>
      </p:sp>
      <p:pic>
        <p:nvPicPr>
          <p:cNvPr id="6" name="Tijdelijke aanduiding voor inhoud 5" descr="Afbeelding met object, klok&#10;&#10;Automatisch gegenereerde beschrijving">
            <a:extLst>
              <a:ext uri="{FF2B5EF4-FFF2-40B4-BE49-F238E27FC236}">
                <a16:creationId xmlns:a16="http://schemas.microsoft.com/office/drawing/2014/main" id="{5344755D-28C1-4348-82D0-34C812C8DEF6}"/>
              </a:ext>
            </a:extLst>
          </p:cNvPr>
          <p:cNvPicPr>
            <a:picLocks noGrp="1" noChangeAspect="1"/>
          </p:cNvPicPr>
          <p:nvPr>
            <p:ph sz="half" idx="2"/>
          </p:nvPr>
        </p:nvPicPr>
        <p:blipFill>
          <a:blip r:embed="rId3"/>
          <a:stretch>
            <a:fillRect/>
          </a:stretch>
        </p:blipFill>
        <p:spPr>
          <a:xfrm>
            <a:off x="1083128" y="2436951"/>
            <a:ext cx="1657349" cy="1657349"/>
          </a:xfrm>
          <a:noFill/>
        </p:spPr>
      </p:pic>
      <p:pic>
        <p:nvPicPr>
          <p:cNvPr id="8" name="Afbeelding 7">
            <a:extLst>
              <a:ext uri="{FF2B5EF4-FFF2-40B4-BE49-F238E27FC236}">
                <a16:creationId xmlns:a16="http://schemas.microsoft.com/office/drawing/2014/main" id="{AC78088F-9488-4999-BE04-0C2F5470BA45}"/>
              </a:ext>
            </a:extLst>
          </p:cNvPr>
          <p:cNvPicPr>
            <a:picLocks noChangeAspect="1"/>
          </p:cNvPicPr>
          <p:nvPr/>
        </p:nvPicPr>
        <p:blipFill rotWithShape="1">
          <a:blip r:embed="rId4"/>
          <a:srcRect t="11563" b="11140"/>
          <a:stretch/>
        </p:blipFill>
        <p:spPr>
          <a:xfrm>
            <a:off x="4502604" y="2318629"/>
            <a:ext cx="2445924" cy="1890627"/>
          </a:xfrm>
          <a:prstGeom prst="rect">
            <a:avLst/>
          </a:prstGeom>
          <a:noFill/>
        </p:spPr>
      </p:pic>
      <p:pic>
        <p:nvPicPr>
          <p:cNvPr id="11" name="Afbeelding 10" descr="Afbeelding met tafelgerei, object, bord, tekening&#10;&#10;Automatisch gegenereerde beschrijving">
            <a:extLst>
              <a:ext uri="{FF2B5EF4-FFF2-40B4-BE49-F238E27FC236}">
                <a16:creationId xmlns:a16="http://schemas.microsoft.com/office/drawing/2014/main" id="{5AAD5620-A33C-4BF2-BA0D-D84274196272}"/>
              </a:ext>
            </a:extLst>
          </p:cNvPr>
          <p:cNvPicPr>
            <a:picLocks noChangeAspect="1"/>
          </p:cNvPicPr>
          <p:nvPr/>
        </p:nvPicPr>
        <p:blipFill>
          <a:blip r:embed="rId5"/>
          <a:stretch>
            <a:fillRect/>
          </a:stretch>
        </p:blipFill>
        <p:spPr>
          <a:xfrm>
            <a:off x="8710655" y="2436951"/>
            <a:ext cx="1657350" cy="1657350"/>
          </a:xfrm>
          <a:prstGeom prst="rect">
            <a:avLst/>
          </a:prstGeom>
        </p:spPr>
      </p:pic>
      <p:sp>
        <p:nvSpPr>
          <p:cNvPr id="12" name="Tekstvak 11">
            <a:extLst>
              <a:ext uri="{FF2B5EF4-FFF2-40B4-BE49-F238E27FC236}">
                <a16:creationId xmlns:a16="http://schemas.microsoft.com/office/drawing/2014/main" id="{606E90AA-CAA6-4DD1-9198-B5491D22013D}"/>
              </a:ext>
            </a:extLst>
          </p:cNvPr>
          <p:cNvSpPr txBox="1"/>
          <p:nvPr/>
        </p:nvSpPr>
        <p:spPr>
          <a:xfrm>
            <a:off x="1083128" y="4366694"/>
            <a:ext cx="1737592" cy="492443"/>
          </a:xfrm>
          <a:prstGeom prst="rect">
            <a:avLst/>
          </a:prstGeom>
          <a:noFill/>
        </p:spPr>
        <p:txBody>
          <a:bodyPr wrap="none" rtlCol="0">
            <a:spAutoFit/>
          </a:bodyPr>
          <a:lstStyle/>
          <a:p>
            <a:r>
              <a:rPr lang="nl-NL" sz="2600" dirty="0"/>
              <a:t>15 minuten</a:t>
            </a:r>
          </a:p>
        </p:txBody>
      </p:sp>
      <p:sp>
        <p:nvSpPr>
          <p:cNvPr id="16" name="Tekstvak 15">
            <a:extLst>
              <a:ext uri="{FF2B5EF4-FFF2-40B4-BE49-F238E27FC236}">
                <a16:creationId xmlns:a16="http://schemas.microsoft.com/office/drawing/2014/main" id="{5A262D6D-6041-4EC7-A677-20B9BE54B20F}"/>
              </a:ext>
            </a:extLst>
          </p:cNvPr>
          <p:cNvSpPr txBox="1"/>
          <p:nvPr/>
        </p:nvSpPr>
        <p:spPr>
          <a:xfrm>
            <a:off x="4452012" y="4369745"/>
            <a:ext cx="2617833" cy="492443"/>
          </a:xfrm>
          <a:prstGeom prst="rect">
            <a:avLst/>
          </a:prstGeom>
          <a:noFill/>
        </p:spPr>
        <p:txBody>
          <a:bodyPr wrap="none" rtlCol="0">
            <a:spAutoFit/>
          </a:bodyPr>
          <a:lstStyle/>
          <a:p>
            <a:r>
              <a:rPr lang="nl-NL" sz="2600" dirty="0"/>
              <a:t>&gt;10 Medewerkers</a:t>
            </a:r>
          </a:p>
        </p:txBody>
      </p:sp>
      <p:sp>
        <p:nvSpPr>
          <p:cNvPr id="17" name="Tekstvak 16">
            <a:extLst>
              <a:ext uri="{FF2B5EF4-FFF2-40B4-BE49-F238E27FC236}">
                <a16:creationId xmlns:a16="http://schemas.microsoft.com/office/drawing/2014/main" id="{88B74D83-9711-44DD-90B7-1F78E044FF16}"/>
              </a:ext>
            </a:extLst>
          </p:cNvPr>
          <p:cNvSpPr txBox="1"/>
          <p:nvPr/>
        </p:nvSpPr>
        <p:spPr>
          <a:xfrm>
            <a:off x="8521618" y="4366695"/>
            <a:ext cx="2035430" cy="492443"/>
          </a:xfrm>
          <a:prstGeom prst="rect">
            <a:avLst/>
          </a:prstGeom>
          <a:noFill/>
        </p:spPr>
        <p:txBody>
          <a:bodyPr wrap="none" rtlCol="0">
            <a:spAutoFit/>
          </a:bodyPr>
          <a:lstStyle/>
          <a:p>
            <a:pPr algn="ctr"/>
            <a:r>
              <a:rPr lang="nl-NL" sz="2600" dirty="0"/>
              <a:t>Online survey</a:t>
            </a:r>
          </a:p>
        </p:txBody>
      </p:sp>
      <p:sp>
        <p:nvSpPr>
          <p:cNvPr id="14" name="Tekstvak 13">
            <a:extLst>
              <a:ext uri="{FF2B5EF4-FFF2-40B4-BE49-F238E27FC236}">
                <a16:creationId xmlns:a16="http://schemas.microsoft.com/office/drawing/2014/main" id="{5AA93730-64CD-4CE9-81D6-D45404D64C05}"/>
              </a:ext>
            </a:extLst>
          </p:cNvPr>
          <p:cNvSpPr txBox="1"/>
          <p:nvPr/>
        </p:nvSpPr>
        <p:spPr>
          <a:xfrm>
            <a:off x="0" y="6122430"/>
            <a:ext cx="12192000" cy="369332"/>
          </a:xfrm>
          <a:prstGeom prst="rect">
            <a:avLst/>
          </a:prstGeom>
          <a:solidFill>
            <a:srgbClr val="98012E"/>
          </a:solidFill>
        </p:spPr>
        <p:txBody>
          <a:bodyPr wrap="square" rtlCol="0">
            <a:spAutoFit/>
          </a:bodyPr>
          <a:lstStyle/>
          <a:p>
            <a:r>
              <a:rPr lang="nl-NL" b="1" dirty="0">
                <a:solidFill>
                  <a:schemeClr val="bg1"/>
                </a:solidFill>
              </a:rPr>
              <a:t>	Tool 3: Survey</a:t>
            </a:r>
          </a:p>
        </p:txBody>
      </p:sp>
      <p:pic>
        <p:nvPicPr>
          <p:cNvPr id="15" name="Afbeelding 14">
            <a:extLst>
              <a:ext uri="{FF2B5EF4-FFF2-40B4-BE49-F238E27FC236}">
                <a16:creationId xmlns:a16="http://schemas.microsoft.com/office/drawing/2014/main" id="{04A9E43B-F5C2-4103-9E43-C099C155DB4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2599" y="542814"/>
            <a:ext cx="4212177" cy="577539"/>
          </a:xfrm>
          <a:prstGeom prst="rect">
            <a:avLst/>
          </a:prstGeom>
        </p:spPr>
      </p:pic>
    </p:spTree>
    <p:extLst>
      <p:ext uri="{BB962C8B-B14F-4D97-AF65-F5344CB8AC3E}">
        <p14:creationId xmlns:p14="http://schemas.microsoft.com/office/powerpoint/2010/main" val="1449688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186C8-8AF5-4258-A684-57CF33F52F72}"/>
              </a:ext>
            </a:extLst>
          </p:cNvPr>
          <p:cNvSpPr>
            <a:spLocks noGrp="1"/>
          </p:cNvSpPr>
          <p:nvPr>
            <p:ph type="title"/>
          </p:nvPr>
        </p:nvSpPr>
        <p:spPr>
          <a:xfrm>
            <a:off x="709612" y="394150"/>
            <a:ext cx="10772775" cy="1421928"/>
          </a:xfrm>
        </p:spPr>
        <p:txBody>
          <a:bodyPr rtlCol="0">
            <a:normAutofit/>
          </a:bodyPr>
          <a:lstStyle/>
          <a:p>
            <a:r>
              <a:rPr lang="nl-NL" dirty="0">
                <a:latin typeface="Times New Roman" panose="02020603050405020304" pitchFamily="18" charset="0"/>
                <a:cs typeface="Times New Roman" panose="02020603050405020304" pitchFamily="18" charset="0"/>
              </a:rPr>
              <a:t>Doel</a:t>
            </a:r>
          </a:p>
        </p:txBody>
      </p:sp>
      <p:sp>
        <p:nvSpPr>
          <p:cNvPr id="7" name="Tekstvak 6">
            <a:extLst>
              <a:ext uri="{FF2B5EF4-FFF2-40B4-BE49-F238E27FC236}">
                <a16:creationId xmlns:a16="http://schemas.microsoft.com/office/drawing/2014/main" id="{46D5D12C-0A01-4B22-BB32-4C79710E2816}"/>
              </a:ext>
            </a:extLst>
          </p:cNvPr>
          <p:cNvSpPr txBox="1"/>
          <p:nvPr/>
        </p:nvSpPr>
        <p:spPr>
          <a:xfrm>
            <a:off x="709612" y="1816078"/>
            <a:ext cx="9503789" cy="1200329"/>
          </a:xfrm>
          <a:prstGeom prst="rect">
            <a:avLst/>
          </a:prstGeom>
          <a:noFill/>
        </p:spPr>
        <p:txBody>
          <a:bodyPr wrap="square" rtlCol="0">
            <a:spAutoFit/>
          </a:bodyPr>
          <a:lstStyle/>
          <a:p>
            <a:r>
              <a:rPr lang="nl-NL" dirty="0"/>
              <a:t>De survey heeft als doel om inzicht te krijgen in de kernwaarden die op dit moment door de organisatie worden uitgedragen en de eventuele gewenste, toekomstige kernwaarden die van belang zijn voor de organisatie. Op basis van de surveyresultaten wordt er een eerste vertaling gemaakt naar de toekomstige huisvesting.</a:t>
            </a:r>
          </a:p>
        </p:txBody>
      </p:sp>
      <p:sp>
        <p:nvSpPr>
          <p:cNvPr id="10" name="Tekstvak 9">
            <a:extLst>
              <a:ext uri="{FF2B5EF4-FFF2-40B4-BE49-F238E27FC236}">
                <a16:creationId xmlns:a16="http://schemas.microsoft.com/office/drawing/2014/main" id="{61C5CE4C-C605-493C-9412-2826F0593C86}"/>
              </a:ext>
            </a:extLst>
          </p:cNvPr>
          <p:cNvSpPr txBox="1"/>
          <p:nvPr/>
        </p:nvSpPr>
        <p:spPr>
          <a:xfrm>
            <a:off x="0" y="6122430"/>
            <a:ext cx="12192000" cy="369332"/>
          </a:xfrm>
          <a:prstGeom prst="rect">
            <a:avLst/>
          </a:prstGeom>
          <a:solidFill>
            <a:srgbClr val="98012E"/>
          </a:solidFill>
        </p:spPr>
        <p:txBody>
          <a:bodyPr wrap="square" rtlCol="0">
            <a:spAutoFit/>
          </a:bodyPr>
          <a:lstStyle/>
          <a:p>
            <a:r>
              <a:rPr lang="nl-NL" b="1" dirty="0">
                <a:solidFill>
                  <a:schemeClr val="bg1"/>
                </a:solidFill>
              </a:rPr>
              <a:t>	Tool 3: Survey</a:t>
            </a:r>
          </a:p>
        </p:txBody>
      </p:sp>
      <p:pic>
        <p:nvPicPr>
          <p:cNvPr id="6" name="Afbeelding 5">
            <a:extLst>
              <a:ext uri="{FF2B5EF4-FFF2-40B4-BE49-F238E27FC236}">
                <a16:creationId xmlns:a16="http://schemas.microsoft.com/office/drawing/2014/main" id="{35C371E3-2A5D-488F-AD8C-839103723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2599" y="542814"/>
            <a:ext cx="4212177" cy="577539"/>
          </a:xfrm>
          <a:prstGeom prst="rect">
            <a:avLst/>
          </a:prstGeom>
        </p:spPr>
      </p:pic>
    </p:spTree>
    <p:extLst>
      <p:ext uri="{BB962C8B-B14F-4D97-AF65-F5344CB8AC3E}">
        <p14:creationId xmlns:p14="http://schemas.microsoft.com/office/powerpoint/2010/main" val="37070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186C8-8AF5-4258-A684-57CF33F52F72}"/>
              </a:ext>
            </a:extLst>
          </p:cNvPr>
          <p:cNvSpPr>
            <a:spLocks noGrp="1"/>
          </p:cNvSpPr>
          <p:nvPr>
            <p:ph type="title"/>
          </p:nvPr>
        </p:nvSpPr>
        <p:spPr>
          <a:xfrm>
            <a:off x="674027" y="366238"/>
            <a:ext cx="10772775" cy="1402084"/>
          </a:xfrm>
        </p:spPr>
        <p:txBody>
          <a:bodyPr rtlCol="0">
            <a:normAutofit/>
          </a:bodyPr>
          <a:lstStyle/>
          <a:p>
            <a:r>
              <a:rPr lang="nl-NL" dirty="0">
                <a:latin typeface="Times New Roman" panose="02020603050405020304" pitchFamily="18" charset="0"/>
                <a:cs typeface="Times New Roman" panose="02020603050405020304" pitchFamily="18" charset="0"/>
              </a:rPr>
              <a:t>Werkwijze</a:t>
            </a:r>
          </a:p>
        </p:txBody>
      </p:sp>
      <p:sp>
        <p:nvSpPr>
          <p:cNvPr id="7" name="Tekstvak 6">
            <a:extLst>
              <a:ext uri="{FF2B5EF4-FFF2-40B4-BE49-F238E27FC236}">
                <a16:creationId xmlns:a16="http://schemas.microsoft.com/office/drawing/2014/main" id="{46D5D12C-0A01-4B22-BB32-4C79710E2816}"/>
              </a:ext>
            </a:extLst>
          </p:cNvPr>
          <p:cNvSpPr txBox="1"/>
          <p:nvPr/>
        </p:nvSpPr>
        <p:spPr>
          <a:xfrm>
            <a:off x="762000" y="1913641"/>
            <a:ext cx="9503789" cy="590931"/>
          </a:xfrm>
          <a:prstGeom prst="rect">
            <a:avLst/>
          </a:prstGeom>
          <a:noFill/>
        </p:spPr>
        <p:txBody>
          <a:bodyPr wrap="square" rtlCol="0">
            <a:spAutoFit/>
          </a:bodyPr>
          <a:lstStyle/>
          <a:p>
            <a:pPr>
              <a:lnSpc>
                <a:spcPct val="80000"/>
              </a:lnSpc>
            </a:pPr>
            <a:endParaRPr lang="nl-NL" dirty="0"/>
          </a:p>
          <a:p>
            <a:endParaRPr lang="nl-NL" dirty="0"/>
          </a:p>
        </p:txBody>
      </p:sp>
      <p:sp>
        <p:nvSpPr>
          <p:cNvPr id="8" name="Tekstvak 7">
            <a:extLst>
              <a:ext uri="{FF2B5EF4-FFF2-40B4-BE49-F238E27FC236}">
                <a16:creationId xmlns:a16="http://schemas.microsoft.com/office/drawing/2014/main" id="{8B77F7F3-BE74-4867-B980-9E850A2A3759}"/>
              </a:ext>
            </a:extLst>
          </p:cNvPr>
          <p:cNvSpPr txBox="1"/>
          <p:nvPr/>
        </p:nvSpPr>
        <p:spPr>
          <a:xfrm>
            <a:off x="674027" y="1768322"/>
            <a:ext cx="9503789" cy="2585323"/>
          </a:xfrm>
          <a:prstGeom prst="rect">
            <a:avLst/>
          </a:prstGeom>
          <a:noFill/>
        </p:spPr>
        <p:txBody>
          <a:bodyPr wrap="square" rtlCol="0">
            <a:spAutoFit/>
          </a:bodyPr>
          <a:lstStyle/>
          <a:p>
            <a:r>
              <a:rPr lang="nl-NL" dirty="0"/>
              <a:t>De survey bestaat uit 30 stellingen waarop in een </a:t>
            </a:r>
            <a:r>
              <a:rPr lang="nl-NL" dirty="0" err="1"/>
              <a:t>webportaal</a:t>
            </a:r>
            <a:r>
              <a:rPr lang="nl-NL" dirty="0"/>
              <a:t> antwoord dient gegeven te worden. Enerzijds wordt door middel van 'Ja/Nee' gevraagd of een  stelling op dit moment van toepassing is op de huidige situatie in de organisatie. Daarnaast wordt gevraagd in hoeverre de stelling belangrijk is voor de toekomst van de organisatie. Op basis van persoonlijke input worden er twee spindiagrammen gegenereerd: één van de huidige situatie en één van de gewenste situatie. De stellingen zijn soms breed geformuleerd. De reden hiervoor is de survey keuzes afdwingt ten aanzien van de intrinsieke waarden die als belangrijk worden ervaren voor de organisatie. Het is van belang medewerkers de survey invullen vanuit een eigen visie en niet vanuit de mogelijke verwachting van de organisatie.</a:t>
            </a:r>
          </a:p>
        </p:txBody>
      </p:sp>
      <p:sp>
        <p:nvSpPr>
          <p:cNvPr id="11" name="Tekstvak 10">
            <a:extLst>
              <a:ext uri="{FF2B5EF4-FFF2-40B4-BE49-F238E27FC236}">
                <a16:creationId xmlns:a16="http://schemas.microsoft.com/office/drawing/2014/main" id="{21FF5753-88E0-4300-8862-AB1C69AF5D31}"/>
              </a:ext>
            </a:extLst>
          </p:cNvPr>
          <p:cNvSpPr txBox="1"/>
          <p:nvPr/>
        </p:nvSpPr>
        <p:spPr>
          <a:xfrm>
            <a:off x="0" y="6122430"/>
            <a:ext cx="12192000" cy="369332"/>
          </a:xfrm>
          <a:prstGeom prst="rect">
            <a:avLst/>
          </a:prstGeom>
          <a:solidFill>
            <a:srgbClr val="98012E"/>
          </a:solidFill>
        </p:spPr>
        <p:txBody>
          <a:bodyPr wrap="square" rtlCol="0">
            <a:spAutoFit/>
          </a:bodyPr>
          <a:lstStyle/>
          <a:p>
            <a:r>
              <a:rPr lang="nl-NL" b="1" dirty="0">
                <a:solidFill>
                  <a:schemeClr val="bg1"/>
                </a:solidFill>
              </a:rPr>
              <a:t>	Tool 3: Survey</a:t>
            </a:r>
          </a:p>
        </p:txBody>
      </p:sp>
      <p:pic>
        <p:nvPicPr>
          <p:cNvPr id="10" name="Afbeelding 9">
            <a:extLst>
              <a:ext uri="{FF2B5EF4-FFF2-40B4-BE49-F238E27FC236}">
                <a16:creationId xmlns:a16="http://schemas.microsoft.com/office/drawing/2014/main" id="{2F38C025-8A68-4245-BB2E-2F8639B077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2599" y="542814"/>
            <a:ext cx="4212177" cy="577539"/>
          </a:xfrm>
          <a:prstGeom prst="rect">
            <a:avLst/>
          </a:prstGeom>
        </p:spPr>
      </p:pic>
    </p:spTree>
    <p:extLst>
      <p:ext uri="{BB962C8B-B14F-4D97-AF65-F5344CB8AC3E}">
        <p14:creationId xmlns:p14="http://schemas.microsoft.com/office/powerpoint/2010/main" val="2821653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29B39D20-A434-4462-92C3-9093F91A3AFB}"/>
              </a:ext>
            </a:extLst>
          </p:cNvPr>
          <p:cNvPicPr/>
          <p:nvPr/>
        </p:nvPicPr>
        <p:blipFill rotWithShape="1">
          <a:blip r:embed="rId3"/>
          <a:srcRect l="10893" t="13121" r="52935" b="16913"/>
          <a:stretch/>
        </p:blipFill>
        <p:spPr bwMode="auto">
          <a:xfrm>
            <a:off x="2684479" y="1272541"/>
            <a:ext cx="5972960" cy="4672669"/>
          </a:xfrm>
          <a:prstGeom prst="rect">
            <a:avLst/>
          </a:prstGeom>
          <a:ln>
            <a:noFill/>
          </a:ln>
          <a:extLst>
            <a:ext uri="{53640926-AAD7-44D8-BBD7-CCE9431645EC}">
              <a14:shadowObscured xmlns:a14="http://schemas.microsoft.com/office/drawing/2010/main"/>
            </a:ext>
          </a:extLst>
        </p:spPr>
      </p:pic>
      <p:sp>
        <p:nvSpPr>
          <p:cNvPr id="2" name="Titel 1">
            <a:extLst>
              <a:ext uri="{FF2B5EF4-FFF2-40B4-BE49-F238E27FC236}">
                <a16:creationId xmlns:a16="http://schemas.microsoft.com/office/drawing/2014/main" id="{D46186C8-8AF5-4258-A684-57CF33F52F72}"/>
              </a:ext>
            </a:extLst>
          </p:cNvPr>
          <p:cNvSpPr>
            <a:spLocks noGrp="1"/>
          </p:cNvSpPr>
          <p:nvPr>
            <p:ph type="title"/>
          </p:nvPr>
        </p:nvSpPr>
        <p:spPr>
          <a:xfrm>
            <a:off x="550347" y="390626"/>
            <a:ext cx="10772775" cy="1345146"/>
          </a:xfrm>
        </p:spPr>
        <p:txBody>
          <a:bodyPr rtlCol="0">
            <a:normAutofit/>
          </a:bodyPr>
          <a:lstStyle/>
          <a:p>
            <a:r>
              <a:rPr lang="nl-NL" dirty="0">
                <a:latin typeface="Times New Roman" panose="02020603050405020304" pitchFamily="18" charset="0"/>
                <a:cs typeface="Times New Roman" panose="02020603050405020304" pitchFamily="18" charset="0"/>
              </a:rPr>
              <a:t>Voorbeeld</a:t>
            </a:r>
          </a:p>
        </p:txBody>
      </p:sp>
      <p:sp>
        <p:nvSpPr>
          <p:cNvPr id="11" name="Tekstvak 10">
            <a:extLst>
              <a:ext uri="{FF2B5EF4-FFF2-40B4-BE49-F238E27FC236}">
                <a16:creationId xmlns:a16="http://schemas.microsoft.com/office/drawing/2014/main" id="{DD4DD29D-3A3F-41C6-B052-08C04666A01C}"/>
              </a:ext>
            </a:extLst>
          </p:cNvPr>
          <p:cNvSpPr txBox="1"/>
          <p:nvPr/>
        </p:nvSpPr>
        <p:spPr>
          <a:xfrm>
            <a:off x="0" y="6122430"/>
            <a:ext cx="12192000" cy="369332"/>
          </a:xfrm>
          <a:prstGeom prst="rect">
            <a:avLst/>
          </a:prstGeom>
          <a:solidFill>
            <a:srgbClr val="98012E"/>
          </a:solidFill>
        </p:spPr>
        <p:txBody>
          <a:bodyPr wrap="square" rtlCol="0">
            <a:spAutoFit/>
          </a:bodyPr>
          <a:lstStyle/>
          <a:p>
            <a:r>
              <a:rPr lang="nl-NL" b="1" dirty="0">
                <a:solidFill>
                  <a:schemeClr val="bg1"/>
                </a:solidFill>
              </a:rPr>
              <a:t>		Tool 3: Survey</a:t>
            </a:r>
          </a:p>
        </p:txBody>
      </p:sp>
      <p:pic>
        <p:nvPicPr>
          <p:cNvPr id="10" name="Afbeelding 9">
            <a:extLst>
              <a:ext uri="{FF2B5EF4-FFF2-40B4-BE49-F238E27FC236}">
                <a16:creationId xmlns:a16="http://schemas.microsoft.com/office/drawing/2014/main" id="{FA3334A7-B21D-45F3-B83B-4C6454DBBB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2599" y="542814"/>
            <a:ext cx="4212177" cy="577539"/>
          </a:xfrm>
          <a:prstGeom prst="rect">
            <a:avLst/>
          </a:prstGeom>
        </p:spPr>
      </p:pic>
    </p:spTree>
    <p:extLst>
      <p:ext uri="{BB962C8B-B14F-4D97-AF65-F5344CB8AC3E}">
        <p14:creationId xmlns:p14="http://schemas.microsoft.com/office/powerpoint/2010/main" val="1937011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21B25A79-464E-4392-A5F8-381C29855245}"/>
              </a:ext>
            </a:extLst>
          </p:cNvPr>
          <p:cNvPicPr/>
          <p:nvPr/>
        </p:nvPicPr>
        <p:blipFill rotWithShape="1">
          <a:blip r:embed="rId3" cstate="print"/>
          <a:srcRect l="7810" t="9556" r="13707" b="13805"/>
          <a:stretch/>
        </p:blipFill>
        <p:spPr>
          <a:xfrm>
            <a:off x="7322598" y="1878994"/>
            <a:ext cx="4212177" cy="3095638"/>
          </a:xfrm>
          <a:prstGeom prst="rect">
            <a:avLst/>
          </a:prstGeom>
          <a:ln w="3175">
            <a:noFill/>
          </a:ln>
        </p:spPr>
      </p:pic>
      <p:sp>
        <p:nvSpPr>
          <p:cNvPr id="2" name="Titel 1">
            <a:extLst>
              <a:ext uri="{FF2B5EF4-FFF2-40B4-BE49-F238E27FC236}">
                <a16:creationId xmlns:a16="http://schemas.microsoft.com/office/drawing/2014/main" id="{D46186C8-8AF5-4258-A684-57CF33F52F72}"/>
              </a:ext>
            </a:extLst>
          </p:cNvPr>
          <p:cNvSpPr>
            <a:spLocks noGrp="1"/>
          </p:cNvSpPr>
          <p:nvPr>
            <p:ph type="title"/>
          </p:nvPr>
        </p:nvSpPr>
        <p:spPr>
          <a:xfrm>
            <a:off x="657224" y="390626"/>
            <a:ext cx="10772775" cy="1345146"/>
          </a:xfrm>
        </p:spPr>
        <p:txBody>
          <a:bodyPr rtlCol="0">
            <a:normAutofit/>
          </a:bodyPr>
          <a:lstStyle/>
          <a:p>
            <a:r>
              <a:rPr lang="nl-NL" dirty="0">
                <a:latin typeface="Times New Roman" panose="02020603050405020304" pitchFamily="18" charset="0"/>
                <a:cs typeface="Times New Roman" panose="02020603050405020304" pitchFamily="18" charset="0"/>
              </a:rPr>
              <a:t>Output</a:t>
            </a:r>
          </a:p>
        </p:txBody>
      </p:sp>
      <p:sp>
        <p:nvSpPr>
          <p:cNvPr id="7" name="Tekstvak 6">
            <a:extLst>
              <a:ext uri="{FF2B5EF4-FFF2-40B4-BE49-F238E27FC236}">
                <a16:creationId xmlns:a16="http://schemas.microsoft.com/office/drawing/2014/main" id="{46D5D12C-0A01-4B22-BB32-4C79710E2816}"/>
              </a:ext>
            </a:extLst>
          </p:cNvPr>
          <p:cNvSpPr txBox="1"/>
          <p:nvPr/>
        </p:nvSpPr>
        <p:spPr>
          <a:xfrm>
            <a:off x="657223" y="1878994"/>
            <a:ext cx="6665375" cy="2535438"/>
          </a:xfrm>
          <a:prstGeom prst="rect">
            <a:avLst/>
          </a:prstGeom>
          <a:noFill/>
        </p:spPr>
        <p:txBody>
          <a:bodyPr wrap="square" rtlCol="0">
            <a:spAutoFit/>
          </a:bodyPr>
          <a:lstStyle/>
          <a:p>
            <a:pPr>
              <a:lnSpc>
                <a:spcPct val="80000"/>
              </a:lnSpc>
            </a:pPr>
            <a:r>
              <a:rPr lang="nl-NL" dirty="0"/>
              <a:t>De survey wordt zowel door een representatieve groep medewerkers van de organisatie als door het management van de organisatie ingevuld. De resultaten van de survey worden van beide groepen in spindiagrammen overzichtelijk gepresenteerd. Dit resulteert in het volgende:</a:t>
            </a:r>
          </a:p>
          <a:p>
            <a:pPr>
              <a:lnSpc>
                <a:spcPct val="80000"/>
              </a:lnSpc>
            </a:pPr>
            <a:endParaRPr lang="nl-NL" dirty="0"/>
          </a:p>
          <a:p>
            <a:pPr marL="285750" indent="-285750">
              <a:lnSpc>
                <a:spcPct val="80000"/>
              </a:lnSpc>
              <a:buFont typeface="Wingdings" panose="05000000000000000000" pitchFamily="2" charset="2"/>
              <a:buChar char="§"/>
            </a:pPr>
            <a:r>
              <a:rPr lang="nl-NL" dirty="0"/>
              <a:t>Achterhalen van verschillende inzichten en de gezamenlijke inzichten;</a:t>
            </a:r>
          </a:p>
          <a:p>
            <a:pPr marL="285750" indent="-285750">
              <a:lnSpc>
                <a:spcPct val="80000"/>
              </a:lnSpc>
              <a:buFont typeface="Wingdings" panose="05000000000000000000" pitchFamily="2" charset="2"/>
              <a:buChar char="§"/>
            </a:pPr>
            <a:endParaRPr lang="nl-NL" dirty="0"/>
          </a:p>
          <a:p>
            <a:pPr marL="285750" indent="-285750">
              <a:lnSpc>
                <a:spcPct val="80000"/>
              </a:lnSpc>
              <a:buFont typeface="Wingdings" panose="05000000000000000000" pitchFamily="2" charset="2"/>
              <a:buChar char="§"/>
            </a:pPr>
            <a:r>
              <a:rPr lang="nl-NL" dirty="0"/>
              <a:t>Een breder draagvlak creëren door de betrokkenheid </a:t>
            </a:r>
            <a:br>
              <a:rPr lang="nl-NL" dirty="0"/>
            </a:br>
            <a:r>
              <a:rPr lang="nl-NL" dirty="0"/>
              <a:t>van een grotere groep medewerkers. </a:t>
            </a:r>
          </a:p>
        </p:txBody>
      </p:sp>
      <p:sp>
        <p:nvSpPr>
          <p:cNvPr id="11" name="Tekstvak 10">
            <a:extLst>
              <a:ext uri="{FF2B5EF4-FFF2-40B4-BE49-F238E27FC236}">
                <a16:creationId xmlns:a16="http://schemas.microsoft.com/office/drawing/2014/main" id="{8983990E-EABC-4F95-9B28-6C3E3F693B47}"/>
              </a:ext>
            </a:extLst>
          </p:cNvPr>
          <p:cNvSpPr txBox="1"/>
          <p:nvPr/>
        </p:nvSpPr>
        <p:spPr>
          <a:xfrm>
            <a:off x="0" y="6122430"/>
            <a:ext cx="12192000" cy="369332"/>
          </a:xfrm>
          <a:prstGeom prst="rect">
            <a:avLst/>
          </a:prstGeom>
          <a:solidFill>
            <a:srgbClr val="98012E"/>
          </a:solidFill>
        </p:spPr>
        <p:txBody>
          <a:bodyPr wrap="square" rtlCol="0">
            <a:spAutoFit/>
          </a:bodyPr>
          <a:lstStyle/>
          <a:p>
            <a:r>
              <a:rPr lang="nl-NL" b="1" dirty="0">
                <a:solidFill>
                  <a:schemeClr val="bg1"/>
                </a:solidFill>
              </a:rPr>
              <a:t>	Tool 3: Survey</a:t>
            </a:r>
          </a:p>
        </p:txBody>
      </p:sp>
      <p:pic>
        <p:nvPicPr>
          <p:cNvPr id="10" name="Afbeelding 9">
            <a:extLst>
              <a:ext uri="{FF2B5EF4-FFF2-40B4-BE49-F238E27FC236}">
                <a16:creationId xmlns:a16="http://schemas.microsoft.com/office/drawing/2014/main" id="{75A2E6A3-72CE-4AE7-ACD1-55654B6B85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2599" y="542814"/>
            <a:ext cx="4212177" cy="577539"/>
          </a:xfrm>
          <a:prstGeom prst="rect">
            <a:avLst/>
          </a:prstGeom>
        </p:spPr>
      </p:pic>
    </p:spTree>
    <p:extLst>
      <p:ext uri="{BB962C8B-B14F-4D97-AF65-F5344CB8AC3E}">
        <p14:creationId xmlns:p14="http://schemas.microsoft.com/office/powerpoint/2010/main" val="383786609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326</Words>
  <Application>Microsoft Office PowerPoint</Application>
  <PresentationFormat>Breedbeeld</PresentationFormat>
  <Paragraphs>34</Paragraphs>
  <Slides>6</Slides>
  <Notes>6</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vt:i4>
      </vt:variant>
    </vt:vector>
  </HeadingPairs>
  <TitlesOfParts>
    <vt:vector size="12" baseType="lpstr">
      <vt:lpstr>Arial</vt:lpstr>
      <vt:lpstr>Calibri</vt:lpstr>
      <vt:lpstr>Calibri Light</vt:lpstr>
      <vt:lpstr>Times New Roman</vt:lpstr>
      <vt:lpstr>Wingdings</vt:lpstr>
      <vt:lpstr>Kantoorthema</vt:lpstr>
      <vt:lpstr>PowerPoint-presentatie</vt:lpstr>
      <vt:lpstr>Tool 3: Survey  Vragen staat vrij</vt:lpstr>
      <vt:lpstr>Doel</vt:lpstr>
      <vt:lpstr>Werkwijze</vt:lpstr>
      <vt:lpstr>Voorbeeld</vt:lpstr>
      <vt:lpstr>Output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Hanne Spekreijse | Alba Concepts</dc:creator>
  <cp:lastModifiedBy>Hanne Spekreijse | Alba Concepts</cp:lastModifiedBy>
  <cp:revision>4</cp:revision>
  <dcterms:created xsi:type="dcterms:W3CDTF">2020-04-15T10:53:08Z</dcterms:created>
  <dcterms:modified xsi:type="dcterms:W3CDTF">2020-05-20T12:24:10Z</dcterms:modified>
</cp:coreProperties>
</file>